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5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7080" y="4221088"/>
            <a:ext cx="65151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86201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254402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2160" y="4478898"/>
            <a:ext cx="4839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2268134"/>
            <a:ext cx="3540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6205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338262"/>
            <a:ext cx="74104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61248"/>
            <a:ext cx="31432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877" y="5629820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0300" y="1404937"/>
            <a:ext cx="73914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5975"/>
            <a:ext cx="111442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4202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805264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620" y="1432144"/>
            <a:ext cx="73342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43112"/>
            <a:ext cx="1183005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628800"/>
            <a:ext cx="86582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061620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722" y="1699295"/>
            <a:ext cx="40005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6967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6021288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1064" y="4221088"/>
            <a:ext cx="1180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221088"/>
            <a:ext cx="11809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38312"/>
            <a:ext cx="117062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24744"/>
            <a:ext cx="8480945" cy="47272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949280"/>
            <a:ext cx="320040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2268" y="6012308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781147"/>
            <a:ext cx="91821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919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86868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589240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3038" y="4836886"/>
            <a:ext cx="4288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836886"/>
            <a:ext cx="4288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05025"/>
            <a:ext cx="11734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