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3038475"/>
            <a:ext cx="104203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394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453199"/>
            <a:ext cx="53244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0250"/>
            <a:ext cx="110585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31623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006" y="2420888"/>
            <a:ext cx="529590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4072" y="1556792"/>
            <a:ext cx="3243655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232" y="2509891"/>
            <a:ext cx="53244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8411"/>
            <a:ext cx="111061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509120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9707" y="5589240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1378"/>
            <a:ext cx="9649072" cy="5839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903157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659" y="2928726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2538" y="3947298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0108" y="4931147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38337"/>
            <a:ext cx="111823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09762"/>
            <a:ext cx="102108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909762"/>
            <a:ext cx="316118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210" y="2963058"/>
            <a:ext cx="1029119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888" y="4016355"/>
            <a:ext cx="430500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28812"/>
            <a:ext cx="118300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435" y="1340768"/>
            <a:ext cx="11334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155602"/>
            <a:ext cx="4996333" cy="36577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4725144"/>
            <a:ext cx="360040" cy="259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3810" y="2285330"/>
            <a:ext cx="3394397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268" y="2979221"/>
            <a:ext cx="5086729" cy="37511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8207" y="4653136"/>
            <a:ext cx="360041" cy="201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0250"/>
            <a:ext cx="110585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844824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6962" y="2955993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2087"/>
            <a:ext cx="110394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3" y="3501008"/>
            <a:ext cx="1703313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4125" y="3497333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489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871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013176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2025-10-26T08:00:14Z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