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5" y="1916832"/>
            <a:ext cx="7629525" cy="9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149080"/>
            <a:ext cx="98107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4488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71625"/>
            <a:ext cx="118014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43175"/>
            <a:ext cx="110013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548959"/>
            <a:ext cx="129614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3210" y="3532807"/>
            <a:ext cx="129614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919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60675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252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908"/>
            <a:ext cx="11161240" cy="55484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537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110109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19300"/>
            <a:ext cx="116967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1933575"/>
            <a:ext cx="85439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7252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924944"/>
            <a:ext cx="194421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2026" y="3897217"/>
            <a:ext cx="251381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5874" y="4869491"/>
            <a:ext cx="203402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73723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57350"/>
            <a:ext cx="110966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728968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00212"/>
            <a:ext cx="110013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110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4941168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204864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6400"/>
            <a:ext cx="117729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109787"/>
            <a:ext cx="1077277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2129706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6666" y="3101980"/>
            <a:ext cx="1959013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6119" y="3101980"/>
            <a:ext cx="1959013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62175"/>
            <a:ext cx="117633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09725"/>
            <a:ext cx="117062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553344"/>
            <a:ext cx="25922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1106" y="2479318"/>
            <a:ext cx="131851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2246" y="2479318"/>
            <a:ext cx="131851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3694" y="2479318"/>
            <a:ext cx="131851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95122" y="3509465"/>
            <a:ext cx="131851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155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120288"/>
            <a:ext cx="8064896" cy="44050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1422673"/>
            <a:ext cx="302433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2106046"/>
            <a:ext cx="8640960" cy="463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80703"/>
            <a:ext cx="117824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348880"/>
            <a:ext cx="107632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44824"/>
            <a:ext cx="96964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76450"/>
            <a:ext cx="106489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060310"/>
            <a:ext cx="201622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5556" y="2997860"/>
            <a:ext cx="201622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2082" y="3958559"/>
            <a:ext cx="201622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17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268760"/>
            <a:ext cx="489654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1844" y="2273424"/>
            <a:ext cx="1912787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121" y="3209528"/>
            <a:ext cx="115440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4554" y="4216525"/>
            <a:ext cx="115440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27166" y="5229200"/>
            <a:ext cx="1377387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28837"/>
            <a:ext cx="116681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060848"/>
            <a:ext cx="201622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1672" y="3009972"/>
            <a:ext cx="201622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5181" y="3033122"/>
            <a:ext cx="201622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00200"/>
            <a:ext cx="116776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0186" y="2489448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4890" y="3462610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7" y="3427886"/>
            <a:ext cx="1257843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0127" y="4469608"/>
            <a:ext cx="2044923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07768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95437"/>
            <a:ext cx="110871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1"/>
            <a:ext cx="11542932" cy="1808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649" y="3257550"/>
            <a:ext cx="10858976" cy="35415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140968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2025-10-26T06:26:42Z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