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2990850"/>
            <a:ext cx="81915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90700"/>
            <a:ext cx="106870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833562"/>
            <a:ext cx="106203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29200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69670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3155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6964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90737"/>
            <a:ext cx="111347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09712"/>
            <a:ext cx="110394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9062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32447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3050"/>
            <a:ext cx="117157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477741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0630"/>
            <a:ext cx="11233248" cy="54707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013176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776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412776"/>
            <a:ext cx="165618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466975"/>
            <a:ext cx="107727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468542"/>
            <a:ext cx="151216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3711" y="3475539"/>
            <a:ext cx="151216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6387"/>
            <a:ext cx="10945216" cy="54949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993877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7647" y="4941168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1745" y="3429000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918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221" y="3350468"/>
            <a:ext cx="958215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6220" y="2325613"/>
            <a:ext cx="1339379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09775"/>
            <a:ext cx="115919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352550"/>
            <a:ext cx="92868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629869"/>
            <a:ext cx="338437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132" y="1487971"/>
            <a:ext cx="65627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81275"/>
            <a:ext cx="106965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66862"/>
            <a:ext cx="108680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309812"/>
            <a:ext cx="1085850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90675"/>
            <a:ext cx="115824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33537"/>
            <a:ext cx="111156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90997"/>
            <a:ext cx="117157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62162"/>
            <a:ext cx="109918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14487"/>
            <a:ext cx="110109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76450"/>
            <a:ext cx="116967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6483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2025-10-26T07:45:34Z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