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0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2895600"/>
            <a:ext cx="56483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0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126"/>
          <a:stretch/>
        </p:blipFill>
        <p:spPr>
          <a:xfrm>
            <a:off x="335360" y="1340768"/>
            <a:ext cx="11610975" cy="1944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2780928"/>
            <a:ext cx="4610100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501008"/>
            <a:ext cx="478155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683" y="4443040"/>
            <a:ext cx="4381500" cy="71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21094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83694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5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0582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4450"/>
            <a:ext cx="11620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432612"/>
            <a:ext cx="504056" cy="500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22108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3972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4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47875"/>
            <a:ext cx="116395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28765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80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79899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47989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0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52587"/>
            <a:ext cx="114776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1297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9756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56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585176" cy="55442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3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9687"/>
            <a:ext cx="11649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88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43175"/>
            <a:ext cx="115157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2700337"/>
            <a:ext cx="115062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84677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628800"/>
            <a:ext cx="51244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0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780928"/>
            <a:ext cx="634855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1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340768"/>
            <a:ext cx="114966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429000"/>
            <a:ext cx="46863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3025"/>
            <a:ext cx="111633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65602"/>
            <a:ext cx="2952328" cy="563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43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76400"/>
            <a:ext cx="10896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16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489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104108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00506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8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81150"/>
            <a:ext cx="106489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680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22108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501317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0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394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78228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508721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43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3334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15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43" y="3693443"/>
            <a:ext cx="109823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3789040"/>
            <a:ext cx="10751443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38337"/>
            <a:ext cx="110585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8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8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61649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38287"/>
            <a:ext cx="111061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5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252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109452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2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9737"/>
            <a:ext cx="11630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4937"/>
            <a:ext cx="118110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8237"/>
            <a:ext cx="103251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496" y="1359891"/>
            <a:ext cx="14668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204864"/>
            <a:ext cx="1029652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27879" y="147463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62112"/>
            <a:ext cx="110013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501008"/>
            <a:ext cx="14287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7118" y="296339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3789040"/>
            <a:ext cx="38004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88210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2025-10-26T05:50:16Z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