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49" r:id="rId29"/>
    <p:sldId id="352" r:id="rId30"/>
    <p:sldId id="351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377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6" y="4365104"/>
            <a:ext cx="53340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24075"/>
            <a:ext cx="110871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8610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7633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301208"/>
            <a:ext cx="61206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6040210"/>
            <a:ext cx="581977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6798" y="6022514"/>
            <a:ext cx="5238750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9936" y="4464833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633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27687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7702" y="4256143"/>
            <a:ext cx="15483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47875"/>
            <a:ext cx="111061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23614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6438" y="3991310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19225"/>
            <a:ext cx="105537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7083"/>
            <a:ext cx="11161240" cy="53122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94928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20888"/>
            <a:ext cx="568642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3632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4477" y="1381873"/>
            <a:ext cx="17430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276872"/>
            <a:ext cx="11029950" cy="437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27962" y="1381873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200" cy="5529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9289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8482" y="3429000"/>
            <a:ext cx="13713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429000"/>
            <a:ext cx="16981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0917" y="5142053"/>
            <a:ext cx="13713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9408" y="6010154"/>
            <a:ext cx="13713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56" y="1259160"/>
            <a:ext cx="117729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0526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14550"/>
            <a:ext cx="117729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7679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5060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1297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262" y="4221088"/>
            <a:ext cx="47876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1882" y="5145948"/>
            <a:ext cx="17347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50673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492896"/>
            <a:ext cx="246697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47825"/>
            <a:ext cx="117824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429000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870114"/>
            <a:ext cx="5400600" cy="33143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84476"/>
            <a:ext cx="11017224" cy="259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414908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509820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62075"/>
            <a:ext cx="117633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7687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7330" y="3179698"/>
            <a:ext cx="15384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4003" y="4128822"/>
            <a:ext cx="15384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0808" y="4128822"/>
            <a:ext cx="15384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1581150"/>
            <a:ext cx="58197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43062"/>
            <a:ext cx="107442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090737"/>
            <a:ext cx="99060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092185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8506" y="2995011"/>
            <a:ext cx="19793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140968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05025"/>
            <a:ext cx="107632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861048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85987"/>
            <a:ext cx="116109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7" y="2060848"/>
            <a:ext cx="21330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879" y="2998397"/>
            <a:ext cx="12166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5662" y="2998397"/>
            <a:ext cx="26349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94964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24075"/>
            <a:ext cx="110775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3" y="2924944"/>
            <a:ext cx="532276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9081" y="3897218"/>
            <a:ext cx="45129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43075"/>
            <a:ext cx="110394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435568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28837"/>
            <a:ext cx="109728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924944"/>
            <a:ext cx="3686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8078" y="3885643"/>
            <a:ext cx="88323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2025-10-26T06:53:05Z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