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861" y="4149080"/>
            <a:ext cx="60102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66862"/>
            <a:ext cx="111537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564904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2282" y="3502453"/>
            <a:ext cx="112163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09787"/>
            <a:ext cx="110966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4475"/>
            <a:ext cx="11696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75755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66850"/>
            <a:ext cx="111633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38287"/>
            <a:ext cx="119348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6795"/>
            <a:ext cx="117443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2297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71687"/>
            <a:ext cx="111633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067"/>
            <a:ext cx="11521280" cy="5548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013176"/>
            <a:ext cx="172819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5" y="5085184"/>
            <a:ext cx="81400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353" y="6017840"/>
            <a:ext cx="1511263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0977"/>
            <a:ext cx="116776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945832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1650"/>
            <a:ext cx="116014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284984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68008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09725"/>
            <a:ext cx="116681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0505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785937"/>
            <a:ext cx="96297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714500"/>
            <a:ext cx="91821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69479"/>
            <a:ext cx="117824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85959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800225"/>
            <a:ext cx="102203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8372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437112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498" y="5571431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1924050"/>
            <a:ext cx="49244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2075"/>
            <a:ext cx="116967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1653"/>
            <a:ext cx="11649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45730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1944" y="4575876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7807" y="4575876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95475"/>
            <a:ext cx="109918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895475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6589" y="3041368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62087"/>
            <a:ext cx="110204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01008"/>
            <a:ext cx="201622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19212"/>
            <a:ext cx="108966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165618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0175"/>
            <a:ext cx="117157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3" y="1481336"/>
            <a:ext cx="132137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103" y="2534632"/>
            <a:ext cx="132137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5845" y="2523057"/>
            <a:ext cx="132137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1182" y="3622652"/>
            <a:ext cx="271859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14550"/>
            <a:ext cx="117919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130464"/>
            <a:ext cx="230425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2458" y="3140968"/>
            <a:ext cx="4551973" cy="1296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9753"/>
            <a:ext cx="116395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147887"/>
            <a:ext cx="71056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3512"/>
            <a:ext cx="117157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47800"/>
            <a:ext cx="118967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