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6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3464421"/>
            <a:ext cx="5238750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25" y="4907632"/>
            <a:ext cx="50863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43062"/>
            <a:ext cx="11296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120"/>
          <a:stretch/>
        </p:blipFill>
        <p:spPr>
          <a:xfrm>
            <a:off x="191344" y="1916832"/>
            <a:ext cx="11811000" cy="3959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94673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988840"/>
            <a:ext cx="46863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65287"/>
            <a:ext cx="110490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38412"/>
            <a:ext cx="117252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3428999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64904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8838" y="4521025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83" y="1268760"/>
            <a:ext cx="1170622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933056"/>
            <a:ext cx="3781425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5880" y="3126135"/>
            <a:ext cx="115212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8867" y="4167856"/>
            <a:ext cx="115212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90787"/>
            <a:ext cx="117348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1625"/>
            <a:ext cx="116586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42900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7062" y="4459146"/>
            <a:ext cx="134054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7069"/>
            <a:ext cx="117348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12354"/>
            <a:ext cx="11715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221088"/>
            <a:ext cx="15121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2455" y="5262810"/>
            <a:ext cx="91740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1033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44824"/>
            <a:ext cx="92487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988840"/>
            <a:ext cx="43338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79248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80" y="4226843"/>
            <a:ext cx="109823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356992"/>
            <a:ext cx="108012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8862" y="4236668"/>
            <a:ext cx="165529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0467" y="5301208"/>
            <a:ext cx="165529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666875"/>
            <a:ext cx="87630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693"/>
            <a:ext cx="10725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716" y="3384834"/>
            <a:ext cx="5720307" cy="3356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43100"/>
            <a:ext cx="10896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00237"/>
            <a:ext cx="110109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77863"/>
            <a:ext cx="11144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77863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9167" y="2519585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5010" y="5193337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3269"/>
            <a:ext cx="117062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789040"/>
            <a:ext cx="17281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08" y="1268760"/>
            <a:ext cx="108204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29093"/>
            <a:ext cx="8928992" cy="381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088150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47812"/>
            <a:ext cx="110966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84784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481" y="2526506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5565" y="2526506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8826" y="4517351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1929" y="4509120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2575"/>
            <a:ext cx="118110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27" y="1252544"/>
            <a:ext cx="10935965" cy="555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10801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508" y="4221088"/>
            <a:ext cx="118813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6865" y="5147062"/>
            <a:ext cx="118813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0819" y="6026738"/>
            <a:ext cx="118813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1251"/>
            <a:ext cx="117252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276872"/>
            <a:ext cx="111442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81" y="4185667"/>
            <a:ext cx="962977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7687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07303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2025-10-26T05:59:04Z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