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2" r:id="rId29"/>
    <p:sldId id="351" r:id="rId30"/>
    <p:sldId id="350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5" y="1916832"/>
            <a:ext cx="7629525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4672" y="4149080"/>
            <a:ext cx="59626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71600"/>
            <a:ext cx="116871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573016"/>
            <a:ext cx="15841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452687"/>
            <a:ext cx="1117282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481621"/>
            <a:ext cx="151216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23181"/>
            <a:ext cx="117157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941168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92392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76437"/>
            <a:ext cx="116681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996952"/>
            <a:ext cx="151216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1733550"/>
            <a:ext cx="95916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685"/>
            <a:ext cx="116109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38275"/>
            <a:ext cx="110299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171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979258"/>
            <a:ext cx="9721080" cy="376272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68508" y="2327738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309464"/>
            <a:ext cx="99822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6350"/>
            <a:ext cx="116205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829786"/>
            <a:ext cx="165618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5677" y="3952530"/>
            <a:ext cx="165618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155" y="5052125"/>
            <a:ext cx="165618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2852" y="5009728"/>
            <a:ext cx="205350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536" y="1299542"/>
            <a:ext cx="11134080" cy="54254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861048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564904"/>
            <a:ext cx="65722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38275"/>
            <a:ext cx="116776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32810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442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182"/>
            <a:ext cx="115347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990" y="2276872"/>
            <a:ext cx="1091565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356992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348880"/>
            <a:ext cx="83724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1338262"/>
            <a:ext cx="47815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2128"/>
            <a:ext cx="116871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540968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68014" y="4547965"/>
            <a:ext cx="135657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1704975"/>
            <a:ext cx="55245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57387"/>
            <a:ext cx="116967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957387"/>
            <a:ext cx="194421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17711" y="1957387"/>
            <a:ext cx="194421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71637"/>
            <a:ext cx="117157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04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947862"/>
            <a:ext cx="108299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996952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5426" y="5837980"/>
            <a:ext cx="1476317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7118" y="5837980"/>
            <a:ext cx="1476317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476500"/>
            <a:ext cx="1107757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476500"/>
            <a:ext cx="266429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4196" y="3622393"/>
            <a:ext cx="281164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495550"/>
            <a:ext cx="1163002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461491"/>
            <a:ext cx="144016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28217" y="3549511"/>
            <a:ext cx="144016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5654"/>
            <a:ext cx="116871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914525"/>
            <a:ext cx="1115377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914525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437112"/>
            <a:ext cx="11020425" cy="1952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2420888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5534478"/>
            <a:ext cx="4968551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2025-10-26T06:23:04Z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