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72816"/>
            <a:ext cx="11687175" cy="838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005064"/>
            <a:ext cx="74390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595562"/>
            <a:ext cx="110966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62100"/>
            <a:ext cx="117824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42900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4698" y="342900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4219"/>
            <a:ext cx="111061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23987"/>
            <a:ext cx="117729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43050"/>
            <a:ext cx="111442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05012"/>
            <a:ext cx="111918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2494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4303" y="2924944"/>
            <a:ext cx="33343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564" y="3920367"/>
            <a:ext cx="43463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628900"/>
            <a:ext cx="1121092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62162"/>
            <a:ext cx="118491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0162"/>
            <a:ext cx="116490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780928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6412" y="3811075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88011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5820"/>
            <a:ext cx="11377264" cy="5465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0859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7348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75821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8401"/>
            <a:ext cx="111537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95437"/>
            <a:ext cx="116490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437112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43112"/>
            <a:ext cx="108204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8808" y="2043112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155" y="2996952"/>
            <a:ext cx="13694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140968"/>
            <a:ext cx="1087755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1196752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3997826"/>
            <a:ext cx="9692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2526" y="4935376"/>
            <a:ext cx="9692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870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780928"/>
            <a:ext cx="485775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134076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450614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0031" y="2434462"/>
            <a:ext cx="10315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4967" y="3360437"/>
            <a:ext cx="130894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1" y="4321135"/>
            <a:ext cx="16233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3067739"/>
            <a:ext cx="59436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4499"/>
          <a:stretch/>
        </p:blipFill>
        <p:spPr>
          <a:xfrm>
            <a:off x="191344" y="1340769"/>
            <a:ext cx="11649075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19237"/>
            <a:ext cx="116014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41277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0554" y="2466072"/>
            <a:ext cx="26172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6999" y="3473070"/>
            <a:ext cx="26172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4063" y="4456918"/>
            <a:ext cx="26172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966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42900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2938" y="4424423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76450"/>
            <a:ext cx="108775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086019"/>
            <a:ext cx="18383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998" y="3023568"/>
            <a:ext cx="85473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6837"/>
            <a:ext cx="117729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94116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814512"/>
            <a:ext cx="95821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785937"/>
            <a:ext cx="96869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17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52637"/>
            <a:ext cx="116490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988840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4396" y="4002835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04962"/>
            <a:ext cx="118300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492896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2509" y="3499894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6944" y="3534619"/>
            <a:ext cx="1401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7443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2128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819275"/>
            <a:ext cx="75723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1538287"/>
            <a:ext cx="84105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47800"/>
            <a:ext cx="116300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2025-10-26T07:22:03Z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