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5" y="1916832"/>
            <a:ext cx="7629525" cy="923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8" y="4077072"/>
            <a:ext cx="12025336" cy="671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513168" cy="519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19312"/>
            <a:ext cx="116586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87167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71625"/>
            <a:ext cx="112014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47825"/>
            <a:ext cx="110204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97471"/>
            <a:ext cx="117348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438400"/>
            <a:ext cx="1114425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564904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5120" y="3641576"/>
            <a:ext cx="7441199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4530"/>
            <a:ext cx="11089232" cy="54268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137520"/>
            <a:ext cx="122413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9302" y="5915444"/>
            <a:ext cx="1992401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133600"/>
            <a:ext cx="104013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002" y="2276872"/>
            <a:ext cx="11020425" cy="2686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864" y="5157289"/>
            <a:ext cx="10934700" cy="771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91845" y="5157289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69268"/>
            <a:ext cx="109823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268760"/>
            <a:ext cx="122413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85925"/>
            <a:ext cx="117633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775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447501"/>
            <a:ext cx="712879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3119" y="2408200"/>
            <a:ext cx="962584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0131" y="3356992"/>
            <a:ext cx="3835789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68394" y="4387471"/>
            <a:ext cx="722395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68394" y="5301208"/>
            <a:ext cx="722395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9351"/>
            <a:ext cx="115824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84784"/>
            <a:ext cx="88677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5517232"/>
            <a:ext cx="31683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1662683"/>
            <a:ext cx="69913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00200"/>
            <a:ext cx="108966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8870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870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371600"/>
            <a:ext cx="95154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537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814760"/>
            <a:ext cx="10953750" cy="27825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81162"/>
            <a:ext cx="110585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671637"/>
            <a:ext cx="108775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2040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120727"/>
            <a:ext cx="30289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65341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747837"/>
            <a:ext cx="106584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76412"/>
            <a:ext cx="1171575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30067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65913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961606"/>
            <a:ext cx="8310239" cy="37797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150765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2025-10-26T06:34:22Z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