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4" r:id="rId21"/>
    <p:sldId id="343" r:id="rId22"/>
    <p:sldId id="342" r:id="rId23"/>
    <p:sldId id="345" r:id="rId24"/>
    <p:sldId id="347" r:id="rId25"/>
    <p:sldId id="346" r:id="rId26"/>
    <p:sldId id="349" r:id="rId27"/>
    <p:sldId id="348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127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4" y="1772816"/>
            <a:ext cx="7410450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7011" y="4005064"/>
            <a:ext cx="66579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2667000"/>
            <a:ext cx="893445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73088"/>
            <a:ext cx="118205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361656"/>
            <a:ext cx="165618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4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471737"/>
            <a:ext cx="11153775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564904"/>
            <a:ext cx="172819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773" y="3525602"/>
            <a:ext cx="1405755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66850"/>
            <a:ext cx="117348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981200"/>
            <a:ext cx="117824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996952"/>
            <a:ext cx="2592288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9752" y="3992375"/>
            <a:ext cx="299038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696700" cy="556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204864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81150"/>
            <a:ext cx="110013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6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873" y="3933056"/>
            <a:ext cx="11153775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900911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4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387" y="2024062"/>
            <a:ext cx="44672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571625"/>
            <a:ext cx="105441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3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62062"/>
            <a:ext cx="11744325" cy="433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2852936"/>
            <a:ext cx="230425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9078" y="3848358"/>
            <a:ext cx="4134833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488" y="3848358"/>
            <a:ext cx="1482441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2524" y="4785907"/>
            <a:ext cx="1482441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05855"/>
            <a:ext cx="117252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57192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5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268760"/>
            <a:ext cx="3762375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81128"/>
            <a:ext cx="104394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71587"/>
            <a:ext cx="117348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84984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36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21296"/>
            <a:ext cx="116300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428085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48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2" y="1614487"/>
            <a:ext cx="37623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57337"/>
            <a:ext cx="108870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4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35571"/>
            <a:ext cx="116490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284984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58194" y="5287404"/>
            <a:ext cx="146965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14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1538287"/>
            <a:ext cx="62293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6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06996"/>
            <a:ext cx="117062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229200"/>
            <a:ext cx="3024336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4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04925"/>
            <a:ext cx="118205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71625"/>
            <a:ext cx="117252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1" y="1571625"/>
            <a:ext cx="2694285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190" y="2532323"/>
            <a:ext cx="144016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0954" y="4511594"/>
            <a:ext cx="144016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9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14450"/>
            <a:ext cx="108204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294209"/>
            <a:ext cx="10718655" cy="551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3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133600"/>
            <a:ext cx="110013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81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80703"/>
            <a:ext cx="108966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653136"/>
            <a:ext cx="11089232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89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505075"/>
            <a:ext cx="1175385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501008"/>
            <a:ext cx="424847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28737"/>
            <a:ext cx="116871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212976"/>
            <a:ext cx="237626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662" y="2209800"/>
            <a:ext cx="61626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0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8250"/>
            <a:ext cx="11610975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3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490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429000"/>
            <a:ext cx="3528392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6908" y="4459146"/>
            <a:ext cx="269134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79308" y="5431419"/>
            <a:ext cx="1164364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8126"/>
          <a:stretch/>
        </p:blipFill>
        <p:spPr>
          <a:xfrm>
            <a:off x="869032" y="3315320"/>
            <a:ext cx="11153775" cy="27404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277143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4735" y="5267989"/>
            <a:ext cx="720080" cy="65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2025-10-26T05:56:10Z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