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57" r:id="rId10"/>
    <p:sldId id="331" r:id="rId11"/>
    <p:sldId id="333" r:id="rId12"/>
    <p:sldId id="334" r:id="rId13"/>
    <p:sldId id="332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62" y="4048869"/>
            <a:ext cx="1020127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4386" y="4941168"/>
            <a:ext cx="29432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918"/>
          <a:stretch/>
        </p:blipFill>
        <p:spPr>
          <a:xfrm>
            <a:off x="479376" y="1484784"/>
            <a:ext cx="10991850" cy="7349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628800"/>
            <a:ext cx="5915025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0105" y="1566887"/>
            <a:ext cx="64008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647950"/>
            <a:ext cx="111156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584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1707" y="3284984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521" y="4221088"/>
            <a:ext cx="1036936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193" y="5127591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57672"/>
            <a:ext cx="111633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212976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823" y="5085184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581275"/>
            <a:ext cx="101917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581275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6256" y="3507250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86037"/>
            <a:ext cx="1109662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497560"/>
            <a:ext cx="208823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51012"/>
            <a:ext cx="119253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33537"/>
            <a:ext cx="109061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6062" y="4438558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81472"/>
            <a:ext cx="109061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093296"/>
            <a:ext cx="8362950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3212976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8819" y="5134042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566987"/>
            <a:ext cx="108299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428999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19250"/>
            <a:ext cx="117633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43062"/>
            <a:ext cx="116490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47800"/>
            <a:ext cx="111061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09700"/>
            <a:ext cx="104108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119312"/>
            <a:ext cx="112299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103239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82402"/>
            <a:ext cx="110109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16310"/>
            <a:ext cx="111442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140968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6740" y="5895743"/>
            <a:ext cx="136815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114550"/>
            <a:ext cx="109347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933056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43955"/>
            <a:ext cx="103632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800225"/>
            <a:ext cx="102774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77482"/>
            <a:ext cx="2952328" cy="1299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1938337"/>
            <a:ext cx="46958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71625"/>
            <a:ext cx="117443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51756"/>
            <a:ext cx="111442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33537"/>
            <a:ext cx="110871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564904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219325"/>
            <a:ext cx="111061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348880"/>
            <a:ext cx="158417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595562"/>
            <a:ext cx="117633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2329"/>
            <a:ext cx="10448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17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06785"/>
            <a:ext cx="11191875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132856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8942" y="5883054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3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67755"/>
            <a:ext cx="111823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149080"/>
            <a:ext cx="108012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0753" y="5086629"/>
            <a:ext cx="108012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54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29097"/>
            <a:ext cx="110299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5013176"/>
            <a:ext cx="158417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95450"/>
            <a:ext cx="88677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67658"/>
            <a:ext cx="1109662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4434433"/>
            <a:ext cx="237626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04975"/>
            <a:ext cx="117252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90228"/>
            <a:ext cx="104584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427311"/>
            <a:ext cx="64008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1714500"/>
            <a:ext cx="51530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279"/>
          <a:stretch/>
        </p:blipFill>
        <p:spPr>
          <a:xfrm>
            <a:off x="600075" y="1685925"/>
            <a:ext cx="10991850" cy="253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3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