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9" r:id="rId7"/>
    <p:sldId id="328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4" r:id="rId21"/>
    <p:sldId id="342" r:id="rId22"/>
    <p:sldId id="343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0" y="2981325"/>
            <a:ext cx="81534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4221088"/>
            <a:ext cx="792088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209800"/>
            <a:ext cx="107727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700212"/>
            <a:ext cx="117919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414440"/>
            <a:ext cx="792088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771650"/>
            <a:ext cx="1018222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766887"/>
            <a:ext cx="1002982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33500"/>
            <a:ext cx="116967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805640"/>
            <a:ext cx="792088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466850"/>
            <a:ext cx="92583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1752600"/>
            <a:ext cx="93916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569" y="4293096"/>
            <a:ext cx="11134725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5157192"/>
            <a:ext cx="1152128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90842" y="5157192"/>
            <a:ext cx="1152128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737" y="1781175"/>
            <a:ext cx="420052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6604"/>
            <a:ext cx="11839575" cy="483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276872"/>
            <a:ext cx="1440160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35392" y="3261717"/>
            <a:ext cx="1440160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132856"/>
            <a:ext cx="1105852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132856"/>
            <a:ext cx="1080120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31470" y="4054254"/>
            <a:ext cx="1080120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2204864"/>
            <a:ext cx="63341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43050"/>
            <a:ext cx="116300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19237"/>
            <a:ext cx="108394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412776"/>
            <a:ext cx="792088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84482" y="2489221"/>
            <a:ext cx="792088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6346" y="4456917"/>
            <a:ext cx="1657286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47812"/>
            <a:ext cx="117633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34625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686" y="1267544"/>
            <a:ext cx="107061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781175"/>
            <a:ext cx="10725150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373216"/>
            <a:ext cx="8067675" cy="67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1774833"/>
            <a:ext cx="1800200" cy="1222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323850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1412776"/>
            <a:ext cx="6172200" cy="5133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3979763"/>
            <a:ext cx="792088" cy="601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1484784"/>
            <a:ext cx="309448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0352" y="1412776"/>
            <a:ext cx="6134100" cy="51911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768408" y="3837781"/>
            <a:ext cx="1800200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614487"/>
            <a:ext cx="108680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484784"/>
            <a:ext cx="1512168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2492896"/>
            <a:ext cx="792088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76375"/>
            <a:ext cx="112204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56490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2500312"/>
            <a:ext cx="987742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413643"/>
            <a:ext cx="3384376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43062"/>
            <a:ext cx="108966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450926"/>
            <a:ext cx="1368152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45548" y="3450926"/>
            <a:ext cx="1368152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2009775"/>
            <a:ext cx="100488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009775"/>
            <a:ext cx="4248472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2357" y="2982049"/>
            <a:ext cx="9918079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2357" y="3965897"/>
            <a:ext cx="7845971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81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09725"/>
            <a:ext cx="117252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89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114550"/>
            <a:ext cx="107346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17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727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42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918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80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352675"/>
            <a:ext cx="10744200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30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33525"/>
            <a:ext cx="116681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81127"/>
            <a:ext cx="792088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4725144"/>
            <a:ext cx="1065847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8745" y="1268760"/>
            <a:ext cx="449580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85912"/>
            <a:ext cx="116681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81127"/>
            <a:ext cx="792088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6687" y="1952625"/>
            <a:ext cx="4238625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157192"/>
            <a:ext cx="104298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52625"/>
            <a:ext cx="1133475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057326"/>
            <a:ext cx="792088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2025-10-26T07:40:36Z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