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4" y="4365104"/>
            <a:ext cx="80962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0628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419225"/>
            <a:ext cx="9429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493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38412"/>
            <a:ext cx="118395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61717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895350"/>
            <a:ext cx="56483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6387"/>
            <a:ext cx="110585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99" y="3429000"/>
            <a:ext cx="109537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2804"/>
            <a:ext cx="11753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28498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1560" y="5380002"/>
            <a:ext cx="91440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068960"/>
            <a:ext cx="8064896" cy="37822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201416"/>
            <a:ext cx="7920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5845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33587"/>
            <a:ext cx="110871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050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338262"/>
            <a:ext cx="10144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43050"/>
            <a:ext cx="10829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4146"/>
            <a:ext cx="117633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177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66850"/>
            <a:ext cx="9258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1160" cy="535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321"/>
            <a:ext cx="116776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00187"/>
            <a:ext cx="11172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9289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6829" y="344202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8352" y="4495316"/>
            <a:ext cx="97194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95586"/>
            <a:ext cx="108966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51723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19237"/>
            <a:ext cx="11249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91518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95561"/>
            <a:ext cx="94964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379421"/>
            <a:ext cx="93610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76387"/>
            <a:ext cx="110204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966"/>
            <a:ext cx="11301338" cy="5518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01317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0432" y="6043322"/>
            <a:ext cx="98797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314450"/>
            <a:ext cx="9458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0237"/>
            <a:ext cx="117348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24744"/>
            <a:ext cx="58674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30" y="4941168"/>
            <a:ext cx="110871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4968"/>
            <a:ext cx="110680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