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828925"/>
            <a:ext cx="100584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467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0100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0112821" cy="52695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62492" y="328498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9849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134496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2073040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69968" y="3609232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36510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04937"/>
            <a:ext cx="112776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825" y="1412776"/>
            <a:ext cx="11182350" cy="4346798"/>
            <a:chOff x="504825" y="1412776"/>
            <a:chExt cx="11182350" cy="4346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1412776"/>
              <a:ext cx="11182350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687" y="3645024"/>
              <a:ext cx="11096625" cy="2114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888368"/>
            <a:ext cx="18722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08518" y="3597811"/>
            <a:ext cx="119942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9606" y="5182771"/>
            <a:ext cx="119942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938280"/>
            <a:ext cx="1656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4024" y="4462280"/>
            <a:ext cx="12695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692696"/>
            <a:ext cx="1117282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07" y="620688"/>
            <a:ext cx="11172825" cy="6115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92792" y="1389536"/>
            <a:ext cx="17281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32056" y="2986688"/>
            <a:ext cx="17281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0416" y="5376320"/>
            <a:ext cx="23077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93068"/>
            <a:ext cx="11477625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6057864"/>
            <a:ext cx="18002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013176"/>
            <a:ext cx="1036915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712" y="4149080"/>
            <a:ext cx="2179675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7162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2962" y="2996952"/>
            <a:ext cx="10725646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7787"/>
            <a:ext cx="11353800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2132856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" y="1287735"/>
            <a:ext cx="1035367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465346"/>
            <a:ext cx="9865096" cy="320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99" y="1340768"/>
            <a:ext cx="938212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717031"/>
            <a:ext cx="9433048" cy="258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33" y="1340768"/>
            <a:ext cx="93249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131712"/>
            <a:ext cx="12961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18088" y="4423808"/>
            <a:ext cx="12961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157240"/>
            <a:ext cx="1512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371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927770"/>
            <a:ext cx="1982013" cy="1943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2145048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442495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237" y="2924944"/>
            <a:ext cx="3819525" cy="2019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132485"/>
            <a:ext cx="1512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4371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7809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2025-10-29T06:21:45Z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