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981325"/>
            <a:ext cx="1076325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3867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34888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5598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113472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75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37" y="1225780"/>
            <a:ext cx="10336659" cy="55078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60096" y="220486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27392" y="5947808"/>
            <a:ext cx="181628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725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412" y="1357461"/>
            <a:ext cx="11687175" cy="5095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567608" y="4545696"/>
            <a:ext cx="280831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71764" y="5600288"/>
            <a:ext cx="140415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401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51992"/>
            <a:ext cx="11601450" cy="1905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79" y="1365152"/>
            <a:ext cx="1480245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14111" y="2425856"/>
            <a:ext cx="1197985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751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4248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80376" y="2859075"/>
            <a:ext cx="201622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100556" y="384885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71468" y="4812024"/>
            <a:ext cx="215142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2776"/>
            <a:ext cx="11696700" cy="4657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12424" y="1232756"/>
            <a:ext cx="2031926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9416" y="225363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15680" y="2253632"/>
            <a:ext cx="273630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19536" y="4221088"/>
            <a:ext cx="158417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92432" y="5180432"/>
            <a:ext cx="158417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715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8" y="1295399"/>
            <a:ext cx="11425554" cy="549359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60096" y="2120664"/>
            <a:ext cx="338437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33888" y="3071640"/>
            <a:ext cx="338437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497836" y="4979084"/>
            <a:ext cx="167012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143500" y="4979084"/>
            <a:ext cx="167012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852" y="5942252"/>
            <a:ext cx="86365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711624" y="5942252"/>
            <a:ext cx="216024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660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9900419" cy="538543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048328" y="436510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5002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4648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71816" y="227687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88087" y="4221088"/>
            <a:ext cx="5027687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70167" y="5099484"/>
            <a:ext cx="3409609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2747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5000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43711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4045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5762" y="1412776"/>
            <a:ext cx="11420475" cy="3612629"/>
            <a:chOff x="385762" y="1412776"/>
            <a:chExt cx="11420475" cy="36126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762" y="1412776"/>
              <a:ext cx="11420475" cy="752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2348880"/>
              <a:ext cx="10972800" cy="2676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3211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5640" y="3990851"/>
            <a:ext cx="7360319" cy="27526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2217056"/>
            <a:ext cx="144016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03032" y="3180224"/>
            <a:ext cx="124469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0484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2025-10-29T07:47:24Z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