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971800"/>
            <a:ext cx="112490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40968"/>
            <a:ext cx="3377927" cy="3361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6612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1185"/>
            <a:ext cx="10476483" cy="549219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60932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" y="908720"/>
            <a:ext cx="10287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74393"/>
            <a:ext cx="9778305" cy="53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6362"/>
            <a:ext cx="11610975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6653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33512"/>
            <a:ext cx="8486775" cy="3857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0712" y="1429444"/>
            <a:ext cx="2565978" cy="265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71612"/>
            <a:ext cx="1157287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66307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66850"/>
            <a:ext cx="115728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7107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80928"/>
            <a:ext cx="9382125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88640"/>
            <a:ext cx="3754164" cy="24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340768"/>
            <a:ext cx="11620500" cy="5040188"/>
            <a:chOff x="285750" y="1340768"/>
            <a:chExt cx="11620500" cy="5040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4038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5587" y="5733256"/>
              <a:ext cx="109632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1137"/>
            <a:ext cx="10944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172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852936"/>
            <a:ext cx="9353550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910" y="260648"/>
            <a:ext cx="3354610" cy="246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19064" y="5553808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6656" y="135450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81629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124744"/>
            <a:ext cx="3041154" cy="254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1500187"/>
            <a:ext cx="45148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95437"/>
            <a:ext cx="1152525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1595437"/>
            <a:ext cx="4619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2585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