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AEE7C2-9F47-49AE-ADF6-D5321A5D0E37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B52850-1FD4-45D0-926E-A46DB9222C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52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2850-1FD4-45D0-926E-A46DB9222C0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228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3052762"/>
            <a:ext cx="59721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31527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2060848"/>
            <a:ext cx="28956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762" y="4221088"/>
            <a:ext cx="380047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31813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8612" y="2276872"/>
            <a:ext cx="39147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512" y="2564904"/>
            <a:ext cx="39909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31337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2037482"/>
            <a:ext cx="41910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4149080"/>
            <a:ext cx="310515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687" y="1196752"/>
            <a:ext cx="5000625" cy="2447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2825" y="1206277"/>
            <a:ext cx="50863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408" y="3356992"/>
            <a:ext cx="5955184" cy="341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32289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712" y="2014314"/>
            <a:ext cx="68865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837" y="3124101"/>
            <a:ext cx="71723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9075" y="1340768"/>
            <a:ext cx="11753850" cy="5252364"/>
            <a:chOff x="219075" y="1412776"/>
            <a:chExt cx="11753850" cy="52523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3362" y="1412776"/>
              <a:ext cx="11725275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662" y="5085184"/>
              <a:ext cx="11496675" cy="762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075" y="6046015"/>
              <a:ext cx="11753850" cy="6191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31908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725" y="2132856"/>
            <a:ext cx="744855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1490662"/>
            <a:ext cx="586740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733256"/>
            <a:ext cx="31813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1312" y="1500187"/>
            <a:ext cx="6429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340768"/>
            <a:ext cx="10106917" cy="519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862" y="790575"/>
            <a:ext cx="372427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12776"/>
            <a:ext cx="32004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4325" y="681037"/>
            <a:ext cx="39433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38275"/>
            <a:ext cx="11610975" cy="4971256"/>
            <a:chOff x="290512" y="1438275"/>
            <a:chExt cx="11610975" cy="49712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38275"/>
              <a:ext cx="11610975" cy="3981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6800" y="5733256"/>
              <a:ext cx="1005840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1328737"/>
            <a:ext cx="709612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7" y="5805264"/>
            <a:ext cx="31623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6975" y="1295400"/>
            <a:ext cx="72580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0046"/>
            <a:ext cx="116014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1642" y="4035110"/>
            <a:ext cx="4328715" cy="270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32194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2098576"/>
            <a:ext cx="65532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764704"/>
            <a:ext cx="90106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805264"/>
            <a:ext cx="321945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952500"/>
            <a:ext cx="59912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188640"/>
            <a:ext cx="6191250" cy="6296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0" y="100125"/>
            <a:ext cx="6477000" cy="6219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6165304"/>
            <a:ext cx="31146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8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3" y="1361264"/>
            <a:ext cx="10020052" cy="53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1268760"/>
            <a:ext cx="56292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21088"/>
            <a:ext cx="31337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4700" y="1097310"/>
            <a:ext cx="55626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5" y="3161953"/>
            <a:ext cx="29527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2025-10-29T06:48:13Z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