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014662"/>
            <a:ext cx="85915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1"/>
            <a:ext cx="10601449" cy="54886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8760"/>
            <a:ext cx="11782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9836"/>
            <a:ext cx="11601450" cy="5143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2154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1125"/>
            <a:ext cx="11496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0175"/>
            <a:ext cx="11715750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350484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2324496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52240" y="4360560"/>
            <a:ext cx="17879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1704975"/>
            <a:ext cx="47529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6850"/>
            <a:ext cx="1172527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408696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4420376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557337"/>
            <a:ext cx="79914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290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40768"/>
            <a:ext cx="118967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0936535" cy="54064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3128776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4904" y="5006344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9700"/>
            <a:ext cx="1177290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966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28750"/>
            <a:ext cx="108585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0433620" cy="5441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2120664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78912" y="4997976"/>
            <a:ext cx="8446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36896" y="5961144"/>
            <a:ext cx="2287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0447337" cy="540262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4136888"/>
            <a:ext cx="936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81408" y="5075672"/>
            <a:ext cx="936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6700" y="1268762"/>
            <a:ext cx="10224714" cy="5328590"/>
            <a:chOff x="266700" y="1268761"/>
            <a:chExt cx="11658600" cy="60758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30278"/>
            <a:stretch/>
          </p:blipFill>
          <p:spPr>
            <a:xfrm>
              <a:off x="266700" y="1268761"/>
              <a:ext cx="11658600" cy="504056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055440" y="6639768"/>
              <a:ext cx="10593213" cy="704850"/>
              <a:chOff x="1055440" y="6639768"/>
              <a:chExt cx="10593213" cy="7048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6741368"/>
                <a:ext cx="1952625" cy="5334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19736" y="6677868"/>
                <a:ext cx="1990725" cy="5715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22132" y="6639768"/>
                <a:ext cx="2514600" cy="6096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48403" y="6677868"/>
                <a:ext cx="2000250" cy="666750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51571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4847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8064896" cy="64083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6021288"/>
            <a:ext cx="100811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5360" y="6021288"/>
            <a:ext cx="57678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600" y="1556792"/>
            <a:ext cx="11734800" cy="5124450"/>
            <a:chOff x="228600" y="1556792"/>
            <a:chExt cx="11734800" cy="51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1556792"/>
              <a:ext cx="11734800" cy="512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772816"/>
              <a:ext cx="619125" cy="25431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39592" y="3589775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60488" y="3102095"/>
            <a:ext cx="22280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43243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98002"/>
            <a:ext cx="10441160" cy="464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2075"/>
            <a:ext cx="116490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501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