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275" y="3789040"/>
            <a:ext cx="62674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900726"/>
            <a:ext cx="4932437" cy="1920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321297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6664" y="3212976"/>
            <a:ext cx="26619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2004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2" y="2276872"/>
            <a:ext cx="55149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412776"/>
            <a:ext cx="11715750" cy="5184576"/>
            <a:chOff x="238125" y="1412776"/>
            <a:chExt cx="117157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12776"/>
              <a:ext cx="1171575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5035252"/>
              <a:ext cx="10972800" cy="15621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210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4462"/>
            <a:ext cx="1161097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723457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8760"/>
            <a:ext cx="11115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85408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4653136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70720" y="4653136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43104" y="4653136"/>
            <a:ext cx="2160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129314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4176" y="129314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220486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32672" y="3094880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4375" y="4005064"/>
            <a:ext cx="107616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2279" y="4919464"/>
            <a:ext cx="170733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9397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3347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129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196752"/>
            <a:ext cx="11525250" cy="5445224"/>
            <a:chOff x="333375" y="1412776"/>
            <a:chExt cx="1152525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412776"/>
              <a:ext cx="115252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373" y="3400425"/>
              <a:ext cx="10934700" cy="3457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