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3071812"/>
            <a:ext cx="67913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9"/>
            <a:ext cx="10538965" cy="540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054114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412776"/>
            <a:ext cx="11582400" cy="3248000"/>
            <a:chOff x="304800" y="1412776"/>
            <a:chExt cx="11582400" cy="324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412776"/>
              <a:ext cx="11525250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3212976"/>
              <a:ext cx="11582400" cy="1447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2025-10-28T05:42:47Z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