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1"/>
            <a:ext cx="11665296" cy="9528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8337" y="3933056"/>
            <a:ext cx="83153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268760"/>
            <a:ext cx="9914706" cy="54612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3753608"/>
            <a:ext cx="12241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30288" y="4443155"/>
            <a:ext cx="2554144" cy="624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2790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483521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1490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2996952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3972312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1340768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44784" y="1340768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36592" y="2279552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62032" y="2279552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75632" y="3230528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64496" y="3230528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80048" y="4218080"/>
            <a:ext cx="2972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361072"/>
            <a:ext cx="22322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95247" y="3336432"/>
            <a:ext cx="320623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7983" y="4287408"/>
            <a:ext cx="148360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973613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69876"/>
            <a:ext cx="111537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136888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5087864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196752"/>
            <a:ext cx="11649075" cy="5445224"/>
            <a:chOff x="271462" y="1412776"/>
            <a:chExt cx="11649075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462" y="1412776"/>
              <a:ext cx="11649075" cy="3705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2962" y="5276850"/>
              <a:ext cx="11077575" cy="1581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1266063"/>
            <a:ext cx="11001375" cy="5534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13407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2025-10-29T07:44:59Z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