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7" r:id="rId5"/>
    <p:sldId id="326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4" r:id="rId41"/>
    <p:sldId id="363" r:id="rId42"/>
    <p:sldId id="365" r:id="rId43"/>
    <p:sldId id="366" r:id="rId44"/>
    <p:sldId id="367" r:id="rId45"/>
    <p:sldId id="369" r:id="rId46"/>
    <p:sldId id="370" r:id="rId47"/>
    <p:sldId id="371" r:id="rId48"/>
    <p:sldId id="372" r:id="rId49"/>
    <p:sldId id="373" r:id="rId50"/>
    <p:sldId id="374" r:id="rId51"/>
    <p:sldId id="376" r:id="rId52"/>
    <p:sldId id="377" r:id="rId53"/>
    <p:sldId id="378" r:id="rId54"/>
    <p:sldId id="379" r:id="rId55"/>
    <p:sldId id="375" r:id="rId56"/>
  </p:sldIdLst>
  <p:sldSz cx="12192000" cy="6858000"/>
  <p:notesSz cx="6858000" cy="9144000"/>
  <p:custDataLst>
    <p:tags r:id="rId5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gs" Target="tags/tag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3000375"/>
            <a:ext cx="1128712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887" y="692696"/>
            <a:ext cx="4848225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737" y="3978821"/>
            <a:ext cx="110585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4837" y="1268760"/>
            <a:ext cx="1098232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4837" y="2895658"/>
            <a:ext cx="6124575" cy="38481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4836" y="2895658"/>
            <a:ext cx="8011443" cy="3962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40768"/>
            <a:ext cx="110585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40768"/>
            <a:ext cx="111347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2776"/>
            <a:ext cx="11020425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23553"/>
            <a:ext cx="110394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62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8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772816"/>
            <a:ext cx="98583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5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1052736"/>
            <a:ext cx="74295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45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81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12776"/>
            <a:ext cx="10753725" cy="5057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5808" y="4149080"/>
            <a:ext cx="10318743" cy="2448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081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40768"/>
            <a:ext cx="110775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65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40768"/>
            <a:ext cx="111823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26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85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908720"/>
            <a:ext cx="4895850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4648969"/>
            <a:ext cx="1093470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14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12776"/>
            <a:ext cx="1118235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356992"/>
            <a:ext cx="5876925" cy="31718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3296" y="3212976"/>
            <a:ext cx="8847080" cy="3456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118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12776"/>
            <a:ext cx="111918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60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12776"/>
            <a:ext cx="111252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91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56792"/>
            <a:ext cx="110966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40768"/>
            <a:ext cx="118395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19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548680"/>
            <a:ext cx="4362450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810" y="3755567"/>
            <a:ext cx="111823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10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1424" y="1340768"/>
            <a:ext cx="9145016" cy="5392409"/>
            <a:chOff x="911424" y="1340768"/>
            <a:chExt cx="11201400" cy="66049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1340768"/>
              <a:ext cx="6362700" cy="3448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869160"/>
              <a:ext cx="11201400" cy="30765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2029331"/>
            <a:ext cx="10225136" cy="4703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718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412776"/>
            <a:ext cx="10315575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88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40768"/>
            <a:ext cx="107156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10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40768"/>
            <a:ext cx="106680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56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0913293" cy="555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3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1257300"/>
            <a:ext cx="77914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2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14475"/>
            <a:ext cx="11163300" cy="3829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61898" y="141277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9334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12776"/>
            <a:ext cx="10531152" cy="5355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2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9918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5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675" y="980728"/>
            <a:ext cx="4438650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4465662"/>
            <a:ext cx="11049000" cy="17716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16080" y="4455734"/>
            <a:ext cx="1368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2776"/>
            <a:ext cx="110680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14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57312"/>
            <a:ext cx="109632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1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3" y="1340768"/>
            <a:ext cx="9706868" cy="5407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87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3" y="1268761"/>
            <a:ext cx="10826998" cy="5426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78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41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40768"/>
            <a:ext cx="11106150" cy="5286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91275" y="378904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30282" y="4752208"/>
            <a:ext cx="3225557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52232" y="576983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932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268760"/>
            <a:ext cx="1117282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2940124"/>
            <a:ext cx="4773091" cy="3657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32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12776"/>
            <a:ext cx="11001375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41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12776"/>
            <a:ext cx="110775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26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82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12776"/>
            <a:ext cx="109251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71625"/>
            <a:ext cx="115919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26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836712"/>
            <a:ext cx="9845795" cy="5446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59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40768"/>
            <a:ext cx="11153775" cy="4762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56239" y="1316384"/>
            <a:ext cx="3416647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2301256"/>
            <a:ext cx="122413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07968" y="231344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154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40768"/>
            <a:ext cx="11010900" cy="5095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4221087"/>
            <a:ext cx="10153128" cy="2215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6429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248453" cy="534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05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40768"/>
            <a:ext cx="1113472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47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7408" y="1340768"/>
            <a:ext cx="7524750" cy="4502993"/>
            <a:chOff x="767408" y="1340768"/>
            <a:chExt cx="7524750" cy="450299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7408" y="1340768"/>
              <a:ext cx="6286500" cy="3076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4653136"/>
              <a:ext cx="7524750" cy="1190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84784"/>
            <a:ext cx="110299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98012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9672"/>
            <a:ext cx="10846048" cy="5267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2025-10-29T08:43:15Z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