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3005137"/>
            <a:ext cx="11144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8854207" cy="538283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28529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861048"/>
            <a:ext cx="5184576" cy="2873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010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204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84784"/>
            <a:ext cx="10644311" cy="5187641"/>
            <a:chOff x="276225" y="1484784"/>
            <a:chExt cx="11639550" cy="5672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84784"/>
              <a:ext cx="1163955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356992"/>
              <a:ext cx="10982325" cy="3800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595503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764704"/>
            <a:ext cx="111061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143984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35038" y="25649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798" y="36328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1"/>
            <a:ext cx="10043951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956869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4907845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552942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172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0293796" cy="54160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067088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47016" y="5018064"/>
            <a:ext cx="21049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453350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267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4676376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2562"/>
            <a:ext cx="11439525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356082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26097" y="36153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40848" y="4724828"/>
            <a:ext cx="437908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351320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909" y="3573016"/>
            <a:ext cx="6502179" cy="33093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28800"/>
            <a:ext cx="103917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0749657" cy="52917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50131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12" y="4221088"/>
            <a:ext cx="10010775" cy="24098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5343" y="339246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