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3009900"/>
            <a:ext cx="113061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9"/>
            <a:ext cx="10317609" cy="529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0394950" cy="533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9212"/>
            <a:ext cx="11582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4248472"/>
            <a:chOff x="323850" y="1412776"/>
            <a:chExt cx="11544300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5023073"/>
              <a:ext cx="113442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2025-10-28T06:31:49Z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