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66" d="100"/>
        <a:sy n="66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FE6B0B-CE8B-4350-9285-BFB85A9D0773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457496-B498-4144-8E2D-5447865661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2128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457496-B498-4144-8E2D-54478656617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6143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5" y="2780928"/>
            <a:ext cx="11881321" cy="7607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412776"/>
            <a:ext cx="108204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598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12776"/>
            <a:ext cx="11753850" cy="4867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5445224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175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1137"/>
            <a:ext cx="1121092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25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12776"/>
            <a:ext cx="11734800" cy="3790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44472" y="4450902"/>
            <a:ext cx="122413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7518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1628800"/>
            <a:ext cx="994410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163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556792"/>
            <a:ext cx="1104900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64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12776"/>
            <a:ext cx="1168717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625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2412" y="1556792"/>
            <a:ext cx="11687175" cy="4118595"/>
            <a:chOff x="252412" y="1412776"/>
            <a:chExt cx="11687175" cy="41185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2412" y="1412776"/>
              <a:ext cx="11687175" cy="885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24300" y="2492896"/>
              <a:ext cx="4343400" cy="303847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768456" y="1585008"/>
            <a:ext cx="152362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8881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1137"/>
            <a:ext cx="11601450" cy="3895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84752" y="4485880"/>
            <a:ext cx="136815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30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71500" y="1484784"/>
            <a:ext cx="11049000" cy="4737720"/>
            <a:chOff x="571500" y="1484784"/>
            <a:chExt cx="11049000" cy="47377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1500" y="1484784"/>
              <a:ext cx="11049000" cy="1800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07768" y="2564904"/>
              <a:ext cx="4714875" cy="365760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87264" y="2411968"/>
            <a:ext cx="194421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9450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4962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645024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40768"/>
            <a:ext cx="11753850" cy="4905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503664" y="2253632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10811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656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340768"/>
            <a:ext cx="10963275" cy="5314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08368" y="1355648"/>
            <a:ext cx="129614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0266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9562" y="1447800"/>
            <a:ext cx="11572875" cy="4979640"/>
            <a:chOff x="309562" y="1447800"/>
            <a:chExt cx="11572875" cy="49796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9562" y="1447800"/>
              <a:ext cx="11572875" cy="3962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5589240"/>
              <a:ext cx="10858500" cy="83820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102541" y="3445024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66061" y="4493536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19736" y="5636108"/>
            <a:ext cx="165618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5857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14375" y="1268760"/>
            <a:ext cx="10763250" cy="5483200"/>
            <a:chOff x="714375" y="1268760"/>
            <a:chExt cx="10763250" cy="54832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4375" y="1268760"/>
              <a:ext cx="10763250" cy="18478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87488" y="3068960"/>
              <a:ext cx="9616212" cy="3683000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752184" y="2253645"/>
            <a:ext cx="201622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8142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90650"/>
            <a:ext cx="11544300" cy="4076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279576" y="242088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01182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340768"/>
            <a:ext cx="11268075" cy="1857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5275" y="2636912"/>
            <a:ext cx="3981450" cy="38481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064552" y="1293144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5464" y="2353848"/>
            <a:ext cx="187616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9606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12776"/>
            <a:ext cx="1167765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91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192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2012" y="3501008"/>
            <a:ext cx="3787973" cy="29988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855640" y="1393368"/>
            <a:ext cx="134637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13624" y="2441880"/>
            <a:ext cx="20904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81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12776"/>
            <a:ext cx="11687175" cy="4114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725144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42196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0768"/>
            <a:ext cx="11668125" cy="4962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215680" y="4424920"/>
            <a:ext cx="136815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888088" y="5445224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7159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412776"/>
            <a:ext cx="1077277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102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556792"/>
            <a:ext cx="11172825" cy="2990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20153" y="2577096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1064" y="3613416"/>
            <a:ext cx="1432527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2660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12776"/>
            <a:ext cx="1171575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002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6050" y="671512"/>
            <a:ext cx="681990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747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340768"/>
            <a:ext cx="11134725" cy="5000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768408" y="1280952"/>
            <a:ext cx="144016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891864" y="2317272"/>
            <a:ext cx="263618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20336" y="4377296"/>
            <a:ext cx="254302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02800" y="5425808"/>
            <a:ext cx="90856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4045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09550" y="1412777"/>
            <a:ext cx="10422954" cy="5255288"/>
            <a:chOff x="209550" y="1412776"/>
            <a:chExt cx="11772900" cy="593593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9550" y="1412776"/>
              <a:ext cx="11772900" cy="3009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23900" y="4653136"/>
              <a:ext cx="11258550" cy="269557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336360" y="602128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2111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84784"/>
            <a:ext cx="1078230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484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</Words>
  <Application>Microsoft Office PowerPoint</Application>
  <PresentationFormat>宽屏</PresentationFormat>
  <Paragraphs>1</Paragraphs>
  <Slides>30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2025-10-29T08:28:12Z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