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2971800"/>
            <a:ext cx="93249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674268"/>
            <a:ext cx="2876550" cy="26384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2694476"/>
            <a:ext cx="30243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4725144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060848"/>
            <a:ext cx="7531571" cy="443640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40768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3" y="1340768"/>
            <a:ext cx="10515724" cy="5290883"/>
            <a:chOff x="404812" y="1340768"/>
            <a:chExt cx="11402343" cy="57369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2005" y="3239170"/>
              <a:ext cx="10725150" cy="3838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3789040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005064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12776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08920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362" y="3717032"/>
            <a:ext cx="3343275" cy="190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334192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600" y="739403"/>
            <a:ext cx="6991350" cy="5863704"/>
            <a:chOff x="2639616" y="739403"/>
            <a:chExt cx="6991350" cy="5863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1664" y="739403"/>
              <a:ext cx="564832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9616" y="3717032"/>
              <a:ext cx="6991350" cy="2886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862" y="3912518"/>
            <a:ext cx="2200275" cy="22669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35312" y="3320416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3295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3416808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48688" y="4099560"/>
            <a:ext cx="33394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12776"/>
            <a:ext cx="10629900" cy="3371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2708920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24712" y="4074424"/>
            <a:ext cx="10911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1885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15632" y="1424968"/>
            <a:ext cx="18002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94352" y="2095528"/>
            <a:ext cx="12055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42950" y="1412776"/>
            <a:ext cx="10706100" cy="3360762"/>
            <a:chOff x="742950" y="1412776"/>
            <a:chExt cx="10706100" cy="33607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950" y="1412776"/>
              <a:ext cx="10706100" cy="2647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8020" y="4221088"/>
              <a:ext cx="5295900" cy="5524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2060848"/>
            <a:ext cx="25922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4128" y="2755792"/>
            <a:ext cx="34557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65536" y="3421399"/>
            <a:ext cx="1303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0992" y="4140727"/>
            <a:ext cx="36028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268760"/>
            <a:ext cx="11430000" cy="3347045"/>
            <a:chOff x="407368" y="1268760"/>
            <a:chExt cx="11430000" cy="33470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819150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98868" y="1556792"/>
              <a:ext cx="3238500" cy="2790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3512" y="4149080"/>
              <a:ext cx="7448550" cy="4667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3297176"/>
            <a:ext cx="12241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2085232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10216" y="4109104"/>
            <a:ext cx="25663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3314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2745496"/>
            <a:ext cx="25922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47912" y="3428248"/>
            <a:ext cx="103486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101456"/>
            <a:ext cx="20882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1017" t="37800" r="-951" b="17131"/>
          <a:stretch/>
        </p:blipFill>
        <p:spPr>
          <a:xfrm>
            <a:off x="5375920" y="4293096"/>
            <a:ext cx="338437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15184" y="3861048"/>
            <a:ext cx="55446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50" y="2852936"/>
            <a:ext cx="3009900" cy="1714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01978" y="2091719"/>
            <a:ext cx="35989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340768"/>
            <a:ext cx="11629752" cy="4953000"/>
            <a:chOff x="442912" y="1340768"/>
            <a:chExt cx="11629752" cy="4953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4953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472264" y="2996952"/>
              <a:ext cx="3600400" cy="26642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313212"/>
            <a:ext cx="10081120" cy="3212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412776"/>
            <a:ext cx="11393562" cy="4722837"/>
            <a:chOff x="409575" y="1412776"/>
            <a:chExt cx="11393562" cy="47228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137285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7512" y="4221088"/>
              <a:ext cx="10715625" cy="1914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84784"/>
            <a:ext cx="10458450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5373216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2552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1352960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01736" y="2023520"/>
            <a:ext cx="11944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910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2276872"/>
            <a:ext cx="1065718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573016"/>
            <a:ext cx="10657184" cy="302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2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837" y="3312443"/>
            <a:ext cx="3362325" cy="2638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2661296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975" y="4005064"/>
            <a:ext cx="3448050" cy="1971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11451" y="2696937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019" y="335699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2581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3309368"/>
            <a:ext cx="36724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2" y="3955951"/>
            <a:ext cx="2619375" cy="2238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1" y="2696555"/>
            <a:ext cx="323815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356992"/>
            <a:ext cx="23762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507" y="1979687"/>
            <a:ext cx="1090612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2721482"/>
            <a:ext cx="11391900" cy="1257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5787" y="4172669"/>
            <a:ext cx="3400425" cy="235267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2048463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20520" y="3377391"/>
            <a:ext cx="26356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37" y="3864818"/>
            <a:ext cx="5572125" cy="28765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1988840"/>
            <a:ext cx="25922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2025-10-29T06:26:01Z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