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976562"/>
            <a:ext cx="92487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56792"/>
            <a:ext cx="106108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12776"/>
            <a:ext cx="100679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2495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136515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14592" y="2242976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40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9969"/>
            <a:ext cx="11410950" cy="3305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7168" y="21572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58080" y="30350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0912" y="39128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51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604" y="4019426"/>
            <a:ext cx="7128792" cy="2725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28498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1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647825"/>
            <a:ext cx="93535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257664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76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052736"/>
            <a:ext cx="80010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51723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5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94161"/>
            <a:ext cx="9839077" cy="530433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29969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28800"/>
            <a:ext cx="105441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2895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40168" y="126876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4376" y="22768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3297176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8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348880"/>
            <a:ext cx="7194004" cy="408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704975"/>
            <a:ext cx="48768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268760"/>
            <a:ext cx="105822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287" y="3317875"/>
            <a:ext cx="31718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3183285"/>
            <a:ext cx="2991786" cy="346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40768"/>
            <a:ext cx="10582275" cy="3552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71344" y="125771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31409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12776"/>
            <a:ext cx="10477500" cy="4419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318859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1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340768"/>
            <a:ext cx="9067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340768"/>
            <a:ext cx="9582150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3140968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9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484784"/>
            <a:ext cx="9486900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3273936"/>
            <a:ext cx="60486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422108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8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4324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39452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50208" y="4786496"/>
            <a:ext cx="16222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33543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1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620688"/>
            <a:ext cx="5467350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268760"/>
            <a:ext cx="99155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941168"/>
            <a:ext cx="48965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6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2457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276872"/>
            <a:ext cx="50405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5191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204864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347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484784"/>
            <a:ext cx="11334750" cy="3226296"/>
            <a:chOff x="428625" y="1484784"/>
            <a:chExt cx="11334750" cy="3226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84784"/>
              <a:ext cx="1133475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550" y="2348880"/>
              <a:ext cx="10791825" cy="2362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00816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4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2025-10-29T08:17:36Z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