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2986087"/>
            <a:ext cx="55435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975" y="4404330"/>
            <a:ext cx="103060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3114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27498" y="25649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69876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39120" y="36941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390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7089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05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148478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9550" y="1340768"/>
            <a:ext cx="11463087" cy="5328592"/>
            <a:chOff x="209550" y="1268760"/>
            <a:chExt cx="1177290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550" y="1268760"/>
              <a:ext cx="11772900" cy="4086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43872" y="5280336"/>
              <a:ext cx="3024336" cy="1461032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58112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412776"/>
            <a:ext cx="10306050" cy="4051523"/>
            <a:chOff x="1055440" y="1412776"/>
            <a:chExt cx="10306050" cy="40515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12776"/>
              <a:ext cx="4800600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645024"/>
              <a:ext cx="10306050" cy="1819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191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1412776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337" y="4221088"/>
            <a:ext cx="4505325" cy="1438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984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7856"/>
            <a:ext cx="11311433" cy="5443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278092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38472" y="38294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50024" y="38294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15144" y="38294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53544" y="38294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14088" y="5926464"/>
            <a:ext cx="15415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27208" y="5926464"/>
            <a:ext cx="15415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61912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4784"/>
            <a:ext cx="10810875" cy="4381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148478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00808"/>
            <a:ext cx="106489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54744" y="43651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82136" y="5364848"/>
            <a:ext cx="17943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7" y="2373264"/>
            <a:ext cx="713553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79975" y="3397392"/>
            <a:ext cx="32598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037689" cy="546046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67960" y="4269856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07520" y="5233024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230585"/>
            <a:ext cx="117348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914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436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2087"/>
            <a:ext cx="11706225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80576" y="238431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9840" y="34644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523140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47120" y="4523140"/>
            <a:ext cx="2973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2241440"/>
            <a:ext cx="29523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4" y="4389488"/>
            <a:ext cx="176419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2274" y="5450192"/>
            <a:ext cx="176419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9"/>
            <a:ext cx="11008543" cy="543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2981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7139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34219"/>
            <a:ext cx="11696700" cy="5191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6" y="2434224"/>
            <a:ext cx="19082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3513200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35132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83304" y="45982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0101585" cy="530970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5000984"/>
            <a:ext cx="24482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71840" y="3776848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2025-10-29T06:30:08Z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