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3014662"/>
            <a:ext cx="57245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4221088"/>
            <a:ext cx="40324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50064" y="5147680"/>
            <a:ext cx="6734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2241440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63928" y="21694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75439" y="3056768"/>
            <a:ext cx="554029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32750" y="3995552"/>
            <a:ext cx="1045188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32751" y="4946528"/>
            <a:ext cx="749955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68760"/>
            <a:ext cx="111537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4" y="1273683"/>
            <a:ext cx="10991850" cy="5572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1306835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16144" y="2257811"/>
            <a:ext cx="6856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71840" y="3196214"/>
            <a:ext cx="2664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60212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002754"/>
            <a:ext cx="10812511" cy="5522590"/>
            <a:chOff x="479376" y="1335410"/>
            <a:chExt cx="10812511" cy="55225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335410"/>
              <a:ext cx="10791825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0112" y="3209925"/>
              <a:ext cx="10391775" cy="3648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4895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325640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64912" y="3325384"/>
            <a:ext cx="23428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4312936"/>
            <a:ext cx="43924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64912" y="5312680"/>
            <a:ext cx="5151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3321586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17048" y="3321586"/>
            <a:ext cx="32440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3142112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69264" y="4032128"/>
            <a:ext cx="11263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5" y="3188592"/>
            <a:ext cx="141051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34407" y="4090800"/>
            <a:ext cx="415753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9712"/>
            <a:ext cx="111252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1049000" cy="5210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2120664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51736" y="3888504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4790712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476375"/>
            <a:ext cx="85915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2581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3284984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6792"/>
            <a:ext cx="10963275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3212976"/>
            <a:ext cx="72008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17520" y="4102992"/>
            <a:ext cx="95310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1409700"/>
            <a:ext cx="57435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2240296"/>
            <a:ext cx="44644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32031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4221088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8" y="1296918"/>
            <a:ext cx="10712374" cy="544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2933536"/>
            <a:ext cx="4464496" cy="871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91672" y="4989936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3188592"/>
            <a:ext cx="44644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3667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12455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17216" y="32328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0320" y="32328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4208896"/>
            <a:ext cx="2520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2025-10-29T06:51:42Z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