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009900"/>
            <a:ext cx="70580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0662"/>
            <a:ext cx="115919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96752"/>
            <a:ext cx="115443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853937"/>
            <a:ext cx="8136904" cy="381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2025-10-28T06:56:02Z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