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3067050"/>
            <a:ext cx="89535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56792"/>
            <a:ext cx="105251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095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513200"/>
            <a:ext cx="13648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432" y="4549520"/>
            <a:ext cx="871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4549520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9476" y="5564856"/>
            <a:ext cx="14041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60" y="5564856"/>
            <a:ext cx="14041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484784"/>
            <a:ext cx="8896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419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96720" y="4749528"/>
            <a:ext cx="12241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69104" y="4749528"/>
            <a:ext cx="15471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68384" y="43052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608" y="534160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6" y="534160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844824"/>
            <a:ext cx="93630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387" y="4257790"/>
            <a:ext cx="6969224" cy="24794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4290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9208145" cy="3618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20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41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2924944"/>
            <a:ext cx="29523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3933056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23264" y="3933056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87456" y="4908416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42720" y="4908416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060" y="4198268"/>
            <a:ext cx="4715880" cy="2587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50100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887" y="1484784"/>
            <a:ext cx="10944225" cy="3578721"/>
            <a:chOff x="623887" y="1484784"/>
            <a:chExt cx="10944225" cy="35787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887" y="1484784"/>
              <a:ext cx="1094422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887" y="2348880"/>
              <a:ext cx="10858500" cy="2714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9"/>
            <a:ext cx="9276159" cy="53819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1917976"/>
            <a:ext cx="2160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35253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3240" y="43178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590165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23244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0" y="3332608"/>
            <a:ext cx="288032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4317480"/>
            <a:ext cx="49848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1272" y="5341608"/>
            <a:ext cx="15903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484784"/>
            <a:ext cx="102108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825" y="3036218"/>
            <a:ext cx="8896350" cy="3476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2768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84784"/>
            <a:ext cx="105346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828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1329720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00544" y="2305080"/>
            <a:ext cx="2175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07808" y="3317016"/>
            <a:ext cx="2175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14176" y="3317016"/>
            <a:ext cx="2175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1376200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3610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33744" y="3373008"/>
            <a:ext cx="16939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20528" y="3373008"/>
            <a:ext cx="16939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8272" y="3373008"/>
            <a:ext cx="16939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20312" y="4161272"/>
            <a:ext cx="13803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7944" y="5161016"/>
            <a:ext cx="13803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6122" y="3212976"/>
            <a:ext cx="4919755" cy="3385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128095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30968" y="128095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5362168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3398" y="908720"/>
            <a:ext cx="11525250" cy="5720878"/>
            <a:chOff x="333375" y="1052736"/>
            <a:chExt cx="11525250" cy="57208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052736"/>
              <a:ext cx="11525250" cy="4819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6078289"/>
              <a:ext cx="6181725" cy="6953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868720"/>
            <a:ext cx="31683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869208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2868952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78952" y="3868696"/>
            <a:ext cx="20010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29416" y="4844056"/>
            <a:ext cx="20010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484784"/>
            <a:ext cx="102393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