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50" r:id="rId27"/>
    <p:sldId id="351" r:id="rId28"/>
    <p:sldId id="352" r:id="rId29"/>
    <p:sldId id="353" r:id="rId30"/>
    <p:sldId id="354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682"/>
          <a:stretch/>
        </p:blipFill>
        <p:spPr>
          <a:xfrm>
            <a:off x="191344" y="2286001"/>
            <a:ext cx="11593288" cy="2079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1550"/>
            <a:ext cx="11004351" cy="534908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07768" y="4893544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3590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1305336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47656" y="323736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3237360"/>
            <a:ext cx="25202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30120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5458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62" y="1340768"/>
            <a:ext cx="425767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4725144"/>
            <a:ext cx="109156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295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9492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1238250"/>
            <a:ext cx="45910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412776"/>
            <a:ext cx="11687175" cy="5040560"/>
            <a:chOff x="252412" y="1412776"/>
            <a:chExt cx="11687175" cy="5040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412776"/>
              <a:ext cx="11687175" cy="428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824686"/>
              <a:ext cx="11610975" cy="6286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4797152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6903"/>
            <a:ext cx="11601450" cy="4924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2768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095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5589240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2990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1396016"/>
            <a:ext cx="27363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35486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8816" y="35486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295400"/>
            <a:ext cx="79152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9988" y="3212976"/>
            <a:ext cx="4677088" cy="354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450975"/>
            <a:ext cx="31623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2837" y="2132856"/>
            <a:ext cx="48863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81931"/>
            <a:ext cx="11449050" cy="5534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3271648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34760" y="4222624"/>
            <a:ext cx="29210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5194560"/>
            <a:ext cx="208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1203232"/>
            <a:ext cx="20848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9296" y="2166400"/>
            <a:ext cx="9682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4" y="216640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39520" y="3141760"/>
            <a:ext cx="19857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096" y="4117120"/>
            <a:ext cx="10154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4104928"/>
            <a:ext cx="184940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5257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8784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0512" y="1340768"/>
            <a:ext cx="11746112" cy="3534891"/>
            <a:chOff x="290512" y="1556792"/>
            <a:chExt cx="11746112" cy="35348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556792"/>
              <a:ext cx="11610975" cy="1771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501008"/>
              <a:ext cx="11125200" cy="15906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680" y="4365104"/>
            <a:ext cx="9390261" cy="184466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8238" y="41490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6670" y="4941168"/>
            <a:ext cx="4678660" cy="1699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31653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2025-10-29T06:36:48Z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