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3005137"/>
            <a:ext cx="112395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412776"/>
            <a:ext cx="101536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71612"/>
            <a:ext cx="11734800" cy="3914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58112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4447075"/>
            <a:ext cx="10668000" cy="173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5" y="764704"/>
            <a:ext cx="39052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3638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40325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0" y="1052736"/>
            <a:ext cx="464820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162" y="4149080"/>
            <a:ext cx="111156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0512" y="1412776"/>
            <a:ext cx="11610975" cy="5204817"/>
            <a:chOff x="290512" y="1412776"/>
            <a:chExt cx="11610975" cy="52048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412776"/>
              <a:ext cx="11610975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35960" y="3419291"/>
              <a:ext cx="4410075" cy="2752725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898858" y="3212976"/>
              <a:ext cx="2770624" cy="3404617"/>
              <a:chOff x="898858" y="3212976"/>
              <a:chExt cx="2770624" cy="3404617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83432" y="3212976"/>
                <a:ext cx="2686050" cy="62865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98858" y="4094257"/>
                <a:ext cx="2743200" cy="61912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46483" y="5015111"/>
                <a:ext cx="2695575" cy="59055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54857" y="5846068"/>
                <a:ext cx="2714625" cy="771525"/>
              </a:xfrm>
              <a:prstGeom prst="rect">
                <a:avLst/>
              </a:prstGeom>
            </p:spPr>
          </p:pic>
        </p:grpSp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28498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4533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22659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872" y="447675"/>
            <a:ext cx="6800850" cy="59626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58785" y="1556792"/>
            <a:ext cx="4086231" cy="3552454"/>
            <a:chOff x="858785" y="1556792"/>
            <a:chExt cx="4086231" cy="355245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6697" y="1556792"/>
              <a:ext cx="4067175" cy="704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8785" y="2564904"/>
              <a:ext cx="3943350" cy="628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25466" y="3539159"/>
              <a:ext cx="4019550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25466" y="4471071"/>
              <a:ext cx="4019550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8153" y="3091440"/>
            <a:ext cx="7486650" cy="302895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70764" y="3203246"/>
            <a:ext cx="3372229" cy="3250090"/>
            <a:chOff x="770764" y="3203246"/>
            <a:chExt cx="3372229" cy="325009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0100" y="3203246"/>
              <a:ext cx="3105150" cy="600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7908" y="4040502"/>
              <a:ext cx="3209925" cy="6572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0668" y="4912965"/>
              <a:ext cx="3362325" cy="6762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70764" y="5815161"/>
              <a:ext cx="2762250" cy="638175"/>
            </a:xfrm>
            <a:prstGeom prst="rect">
              <a:avLst/>
            </a:prstGeom>
          </p:spPr>
        </p:pic>
      </p:grp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98799" y="236909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067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79715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196752"/>
            <a:ext cx="11344275" cy="5334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206084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12776"/>
            <a:ext cx="104489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3990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589967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501"/>
          <a:stretch/>
        </p:blipFill>
        <p:spPr>
          <a:xfrm>
            <a:off x="5735960" y="1504950"/>
            <a:ext cx="6264696" cy="338166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67408" y="1504950"/>
            <a:ext cx="4381500" cy="3545954"/>
            <a:chOff x="767408" y="1504950"/>
            <a:chExt cx="4381500" cy="354595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1504950"/>
              <a:ext cx="4381500" cy="7334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2492896"/>
              <a:ext cx="4286250" cy="5524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1424" y="3429000"/>
              <a:ext cx="3200400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67408" y="4384154"/>
              <a:ext cx="3400425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40768"/>
            <a:ext cx="11144250" cy="5153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130916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12776"/>
            <a:ext cx="109251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12776"/>
            <a:ext cx="108966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246" y="1412776"/>
            <a:ext cx="2838450" cy="1790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1436588"/>
            <a:ext cx="2867025" cy="1743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7968" y="942975"/>
            <a:ext cx="58007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3800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493171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1268760"/>
            <a:ext cx="3962400" cy="2705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75" y="4221088"/>
            <a:ext cx="1000125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3924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65313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4437112"/>
            <a:ext cx="10668000" cy="1828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6225" y="792844"/>
            <a:ext cx="40195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50912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1124744"/>
            <a:ext cx="75914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2025-10-29T08:23:59Z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