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3109912"/>
            <a:ext cx="108680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8529"/>
            <a:ext cx="115443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730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305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0050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3320416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3320416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6594"/>
            <a:ext cx="11610975" cy="5238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2793120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67104" y="2793120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99008" y="3768480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07768" y="1210088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34216"/>
            <a:ext cx="9038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8984" y="3173000"/>
            <a:ext cx="16346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185656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1268760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13320" y="3243864"/>
            <a:ext cx="7460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4231416"/>
            <a:ext cx="7460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619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3" y="1256568"/>
            <a:ext cx="270914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8631" y="2171540"/>
            <a:ext cx="1090905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2695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18592"/>
            <a:ext cx="11263808" cy="548369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2048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086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091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2025-10-29T07:43:19Z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