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3000375"/>
            <a:ext cx="951547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84784"/>
            <a:ext cx="11715750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47928" y="3501008"/>
            <a:ext cx="5924540" cy="316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4295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1188" y="134724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82660" y="226164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28048" y="4089264"/>
            <a:ext cx="1440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40768"/>
            <a:ext cx="10991850" cy="4381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99837" y="123332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26653" y="215992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24064" y="4882956"/>
            <a:ext cx="187220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333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95600" y="4953360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4724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03912" y="131752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4005064"/>
            <a:ext cx="6031011" cy="27543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15316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2776"/>
            <a:ext cx="109442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84784"/>
            <a:ext cx="11696700" cy="4181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00506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2638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28498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3381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0176" y="2961520"/>
            <a:ext cx="187220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332656"/>
            <a:ext cx="7924800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7" y="4609381"/>
            <a:ext cx="1090612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9789" y="3140968"/>
            <a:ext cx="5968539" cy="34876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306613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12776"/>
            <a:ext cx="110299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2887" y="1340768"/>
            <a:ext cx="11706225" cy="3824436"/>
            <a:chOff x="242887" y="1340768"/>
            <a:chExt cx="11706225" cy="38244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887" y="1340768"/>
              <a:ext cx="11706225" cy="2667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365104"/>
              <a:ext cx="11020425" cy="8001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44767" y="428090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84784"/>
            <a:ext cx="11191875" cy="4238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147259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848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9776" y="5361024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3838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84032" y="3327495"/>
            <a:ext cx="18002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091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1628800"/>
            <a:ext cx="86296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19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10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2790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130557" y="136515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6396" y="2401472"/>
            <a:ext cx="2941331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5840" y="2401472"/>
            <a:ext cx="33843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2389280"/>
            <a:ext cx="2082229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6397" y="3425600"/>
            <a:ext cx="106912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9"/>
            <a:ext cx="10259914" cy="532859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59224" y="208523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16080" y="4821536"/>
            <a:ext cx="403244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56400" y="5735936"/>
            <a:ext cx="50596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718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3771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40016" y="1340768"/>
            <a:ext cx="223224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135560" y="2361072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92544" y="2361072"/>
            <a:ext cx="9689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0992" y="3385200"/>
            <a:ext cx="213866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62800" y="3391680"/>
            <a:ext cx="286544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2781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16280" y="1424968"/>
            <a:ext cx="223224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14712" y="2461288"/>
            <a:ext cx="223224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5840" y="3476624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06432" y="3476624"/>
            <a:ext cx="37420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4581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51912" y="5175549"/>
            <a:ext cx="115212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420888"/>
            <a:ext cx="11210925" cy="3743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548680"/>
            <a:ext cx="3488035" cy="2676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8865"/>
          <a:stretch/>
        </p:blipFill>
        <p:spPr>
          <a:xfrm>
            <a:off x="309562" y="1412777"/>
            <a:ext cx="11572875" cy="295232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5840" y="3369184"/>
            <a:ext cx="33843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62626"/>
          <a:stretch/>
        </p:blipFill>
        <p:spPr>
          <a:xfrm>
            <a:off x="309562" y="1412776"/>
            <a:ext cx="11572875" cy="180483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6287" y="2636912"/>
            <a:ext cx="3019425" cy="359092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090349" y="137620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2492" y="2400328"/>
            <a:ext cx="218716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2025-10-29T06:40:53Z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