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962275"/>
            <a:ext cx="106680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576387"/>
            <a:ext cx="96488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6792"/>
            <a:ext cx="11029950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35536" y="2481848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3554744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56792"/>
            <a:ext cx="11049000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256490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46464" y="4701904"/>
            <a:ext cx="15335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68760"/>
            <a:ext cx="11077575" cy="4972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98911" y="3297748"/>
            <a:ext cx="4962723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935" y="4358452"/>
            <a:ext cx="1034865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795462"/>
            <a:ext cx="99631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576387"/>
            <a:ext cx="100965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2" y="836712"/>
            <a:ext cx="11077575" cy="5781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2699" y="46298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20747" y="570279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56792"/>
            <a:ext cx="109537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0987" y="1340768"/>
            <a:ext cx="11630025" cy="5073922"/>
            <a:chOff x="280987" y="1340768"/>
            <a:chExt cx="11630025" cy="50739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40768"/>
              <a:ext cx="11630025" cy="298132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878280" y="3655343"/>
              <a:ext cx="5125546" cy="1592535"/>
              <a:chOff x="878280" y="3655343"/>
              <a:chExt cx="5125546" cy="159253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3655343"/>
                <a:ext cx="1952625" cy="6667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79776" y="3655343"/>
                <a:ext cx="1924050" cy="6286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8280" y="4581128"/>
                <a:ext cx="2047875" cy="6667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38251" y="4495403"/>
                <a:ext cx="1933575" cy="75247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16080" y="3414315"/>
              <a:ext cx="3181350" cy="3000375"/>
            </a:xfrm>
            <a:prstGeom prst="rect">
              <a:avLst/>
            </a:prstGeom>
          </p:spPr>
        </p:pic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4502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68760"/>
            <a:ext cx="9566473" cy="531013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573325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3387119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04937"/>
            <a:ext cx="11020425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450912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8772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62" y="1340768"/>
            <a:ext cx="42576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4149080"/>
            <a:ext cx="109823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0650"/>
            <a:ext cx="11639550" cy="4076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3468264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99832" y="4541160"/>
            <a:ext cx="12226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1844824"/>
            <a:ext cx="42100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350" y="3284984"/>
            <a:ext cx="43053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1137"/>
            <a:ext cx="110394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340768"/>
            <a:ext cx="10229850" cy="4048125"/>
            <a:chOff x="983432" y="1340768"/>
            <a:chExt cx="10229850" cy="4048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340768"/>
              <a:ext cx="6467475" cy="2771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112543"/>
              <a:ext cx="10229850" cy="1276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" y="4200103"/>
            <a:ext cx="11039475" cy="2181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480023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843087"/>
            <a:ext cx="111061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23987"/>
            <a:ext cx="111347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1"/>
            <a:ext cx="10459191" cy="53285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40050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5262" y="1311027"/>
            <a:ext cx="11801475" cy="2419350"/>
            <a:chOff x="195262" y="1383035"/>
            <a:chExt cx="11801475" cy="2419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262" y="1383035"/>
              <a:ext cx="1180147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3068960"/>
              <a:ext cx="5695950" cy="7334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3817730"/>
            <a:ext cx="5415720" cy="292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06" y="1407223"/>
            <a:ext cx="31908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162" y="1988248"/>
            <a:ext cx="88296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2025-10-29T08:19:26Z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