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933700"/>
            <a:ext cx="97917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537" y="3899159"/>
            <a:ext cx="8546926" cy="2759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179079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9087" y="1412776"/>
            <a:ext cx="11553825" cy="4179937"/>
            <a:chOff x="319087" y="1412776"/>
            <a:chExt cx="11553825" cy="41799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1447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420888"/>
              <a:ext cx="9734550" cy="317182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7142" y="21404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3068960"/>
            <a:ext cx="4481339" cy="218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3584" y="46775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8432" y="55187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6700" y="1412776"/>
            <a:ext cx="11658600" cy="5040560"/>
            <a:chOff x="266700" y="1412776"/>
            <a:chExt cx="11658600" cy="5040560"/>
          </a:xfrm>
        </p:grpSpPr>
        <p:grpSp>
          <p:nvGrpSpPr>
            <p:cNvPr id="4" name="组合 3"/>
            <p:cNvGrpSpPr/>
            <p:nvPr/>
          </p:nvGrpSpPr>
          <p:grpSpPr>
            <a:xfrm>
              <a:off x="266700" y="1412776"/>
              <a:ext cx="11658600" cy="4970859"/>
              <a:chOff x="266700" y="1412776"/>
              <a:chExt cx="11658600" cy="497085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02890" y="4869160"/>
                <a:ext cx="10953750" cy="1514475"/>
              </a:xfrm>
              <a:prstGeom prst="rect">
                <a:avLst/>
              </a:prstGeom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700" y="1412776"/>
                <a:ext cx="11658600" cy="3295650"/>
              </a:xfrm>
              <a:prstGeom prst="rect">
                <a:avLst/>
              </a:prstGeom>
            </p:spPr>
          </p:pic>
        </p:grpSp>
        <p:cxnSp>
          <p:nvCxnSpPr>
            <p:cNvPr id="6" name="直接连接符 5"/>
            <p:cNvCxnSpPr/>
            <p:nvPr/>
          </p:nvCxnSpPr>
          <p:spPr>
            <a:xfrm>
              <a:off x="1415480" y="6453336"/>
              <a:ext cx="172819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83532" y="5708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2723753"/>
            <a:ext cx="7570932" cy="3945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287797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7974" y="4714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1078" y="56163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345" y="2924944"/>
            <a:ext cx="7793310" cy="36194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1164368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0770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112" y="908720"/>
            <a:ext cx="96297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1395603"/>
            <a:ext cx="32766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734" y="836712"/>
            <a:ext cx="520065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340768"/>
            <a:ext cx="11630025" cy="4525466"/>
            <a:chOff x="280987" y="1340768"/>
            <a:chExt cx="11630025" cy="4525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3600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137" y="5085184"/>
              <a:ext cx="10810875" cy="7810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571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12776"/>
            <a:ext cx="10258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340768"/>
            <a:ext cx="11058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87177"/>
            <a:ext cx="10744200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305336"/>
            <a:ext cx="2880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65872" y="2195352"/>
            <a:ext cx="79145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3087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22992" y="3087632"/>
            <a:ext cx="1533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0224" y="4892048"/>
            <a:ext cx="1533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969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8224" y="48718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3" y="1340768"/>
            <a:ext cx="9490844" cy="53286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96272" y="43296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20144" y="5122152"/>
            <a:ext cx="14679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202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24744"/>
            <a:ext cx="114204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4677520"/>
            <a:ext cx="2880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412776"/>
            <a:ext cx="11439525" cy="5234255"/>
            <a:chOff x="376237" y="1412776"/>
            <a:chExt cx="11439525" cy="52342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12776"/>
              <a:ext cx="114395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047247"/>
              <a:ext cx="9156898" cy="3599784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1280952"/>
            <a:ext cx="41044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512" y="2132856"/>
            <a:ext cx="17160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39144" y="218162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02726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