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48" r:id="rId25"/>
    <p:sldId id="349" r:id="rId26"/>
    <p:sldId id="350" r:id="rId27"/>
    <p:sldId id="351" r:id="rId28"/>
    <p:sldId id="352" r:id="rId29"/>
    <p:sldId id="353" r:id="rId30"/>
    <p:sldId id="354" r:id="rId31"/>
    <p:sldId id="355" r:id="rId32"/>
    <p:sldId id="356" r:id="rId33"/>
    <p:sldId id="357" r:id="rId34"/>
    <p:sldId id="358" r:id="rId35"/>
    <p:sldId id="359" r:id="rId36"/>
    <p:sldId id="360" r:id="rId37"/>
    <p:sldId id="361" r:id="rId38"/>
    <p:sldId id="362" r:id="rId39"/>
    <p:sldId id="363" r:id="rId40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96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2919412"/>
            <a:ext cx="7543800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8760"/>
            <a:ext cx="10112821" cy="549127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62492" y="3153668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2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40768"/>
            <a:ext cx="11287125" cy="3390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23128" y="1357660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401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2776"/>
            <a:ext cx="11277600" cy="3295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1391568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751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4038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08168" y="3429000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616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9225"/>
            <a:ext cx="11296650" cy="4019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32104" y="3513708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664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340768"/>
            <a:ext cx="1113472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62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0050" y="2924944"/>
            <a:ext cx="3771900" cy="29146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804195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88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84784"/>
            <a:ext cx="1082992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05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3324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232945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945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3797970"/>
            <a:ext cx="10582275" cy="2543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b="3546"/>
          <a:stretch/>
        </p:blipFill>
        <p:spPr>
          <a:xfrm>
            <a:off x="3343275" y="692696"/>
            <a:ext cx="5505450" cy="3105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81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3286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07968" y="4077072"/>
            <a:ext cx="93610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715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1981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2350" y="3356992"/>
            <a:ext cx="506730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65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766762" y="1412776"/>
            <a:ext cx="10761043" cy="3369146"/>
            <a:chOff x="766762" y="1412776"/>
            <a:chExt cx="10761043" cy="3369146"/>
          </a:xfrm>
        </p:grpSpPr>
        <p:grpSp>
          <p:nvGrpSpPr>
            <p:cNvPr id="8" name="组合 7"/>
            <p:cNvGrpSpPr/>
            <p:nvPr/>
          </p:nvGrpSpPr>
          <p:grpSpPr>
            <a:xfrm>
              <a:off x="766762" y="1412776"/>
              <a:ext cx="10658475" cy="1924794"/>
              <a:chOff x="766762" y="1412776"/>
              <a:chExt cx="10658475" cy="192479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66762" y="1412776"/>
                <a:ext cx="10658475" cy="58102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87488" y="2132856"/>
                <a:ext cx="4972050" cy="514350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433517" y="2132856"/>
                <a:ext cx="4991100" cy="504825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487488" y="2708920"/>
                <a:ext cx="2466975" cy="628650"/>
              </a:xfrm>
              <a:prstGeom prst="rect">
                <a:avLst/>
              </a:prstGeom>
            </p:spPr>
          </p:pic>
        </p:grpSp>
        <p:grpSp>
          <p:nvGrpSpPr>
            <p:cNvPr id="13" name="组合 12"/>
            <p:cNvGrpSpPr/>
            <p:nvPr/>
          </p:nvGrpSpPr>
          <p:grpSpPr>
            <a:xfrm>
              <a:off x="869330" y="3501008"/>
              <a:ext cx="10658475" cy="1280914"/>
              <a:chOff x="869330" y="3501008"/>
              <a:chExt cx="10658475" cy="1280914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69330" y="3501008"/>
                <a:ext cx="5610225" cy="466725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479555" y="3501008"/>
                <a:ext cx="5048250" cy="504825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343472" y="4200897"/>
                <a:ext cx="7315200" cy="581025"/>
              </a:xfrm>
              <a:prstGeom prst="rect">
                <a:avLst/>
              </a:prstGeom>
            </p:spPr>
          </p:pic>
        </p:grpSp>
      </p:grp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176734" y="2721620"/>
            <a:ext cx="132697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43434" y="4207520"/>
            <a:ext cx="132697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0266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36898"/>
            <a:ext cx="1140142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85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33512"/>
            <a:ext cx="10725150" cy="3990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63752" y="4809852"/>
            <a:ext cx="216024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814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340768"/>
            <a:ext cx="10772775" cy="1905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38552" y="1988840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1182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3032" y="3429619"/>
            <a:ext cx="8205936" cy="3167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60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8067675" cy="53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038623"/>
            <a:ext cx="2314575" cy="428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75" y="2708920"/>
            <a:ext cx="50482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91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12776"/>
            <a:ext cx="10696575" cy="3943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08368" y="1391568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63752" y="3423568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81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340768"/>
            <a:ext cx="10744200" cy="1990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19736" y="2033302"/>
            <a:ext cx="784887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2717428"/>
            <a:ext cx="15841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2196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102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1475" y="1340768"/>
            <a:ext cx="11449050" cy="5220845"/>
            <a:chOff x="371475" y="1340768"/>
            <a:chExt cx="11449050" cy="52208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9575" y="1340768"/>
              <a:ext cx="11372850" cy="3248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1475" y="4618513"/>
              <a:ext cx="11449050" cy="19431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760296" y="1942232"/>
            <a:ext cx="151216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40596" y="3936132"/>
            <a:ext cx="151216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96" y="5917332"/>
            <a:ext cx="151216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66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100" y="692696"/>
            <a:ext cx="3733800" cy="297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789040"/>
            <a:ext cx="7524750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18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1424" y="1340768"/>
            <a:ext cx="10725150" cy="5373340"/>
            <a:chOff x="911424" y="1340768"/>
            <a:chExt cx="10725150" cy="53733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3432" y="1340768"/>
              <a:ext cx="6762750" cy="3676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075808"/>
              <a:ext cx="10725150" cy="16383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1064" y="2641128"/>
            <a:ext cx="10917584" cy="2948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00956" y="5805264"/>
            <a:ext cx="10735618" cy="908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7882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10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340768"/>
            <a:ext cx="11134725" cy="3057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3432" y="3212976"/>
            <a:ext cx="9433048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5565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00075" y="1412776"/>
            <a:ext cx="10991850" cy="4562475"/>
            <a:chOff x="600075" y="1484784"/>
            <a:chExt cx="10991850" cy="45624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0075" y="1484784"/>
              <a:ext cx="10991850" cy="3400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885209"/>
              <a:ext cx="10010775" cy="116205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8364" y="5373018"/>
            <a:ext cx="941811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638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20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931724"/>
            <a:ext cx="8232601" cy="359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334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12776"/>
            <a:ext cx="10810875" cy="4562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82567" y="1344960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389367" y="2018060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022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12776"/>
            <a:ext cx="10744200" cy="4476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43148" y="3147094"/>
            <a:ext cx="11041484" cy="2946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756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84784"/>
            <a:ext cx="10801350" cy="3495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9416" y="3717032"/>
            <a:ext cx="9793088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317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2525" y="3298726"/>
            <a:ext cx="2266950" cy="2743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52384" y="2696220"/>
            <a:ext cx="93610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5002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1315700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0" y="3288060"/>
            <a:ext cx="3619500" cy="28003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04112" y="2636912"/>
            <a:ext cx="367240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47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0162" y="3241576"/>
            <a:ext cx="1971675" cy="25241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10162" y="2020156"/>
            <a:ext cx="93610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404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525" y="1412776"/>
            <a:ext cx="11410950" cy="3436962"/>
            <a:chOff x="390525" y="1412776"/>
            <a:chExt cx="11410950" cy="34369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1412776"/>
              <a:ext cx="11410950" cy="2628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7712" y="4221088"/>
              <a:ext cx="10696575" cy="6286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96400" y="4238104"/>
            <a:ext cx="93610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2111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2912" y="3319681"/>
            <a:ext cx="3686175" cy="31623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65416" y="2670820"/>
            <a:ext cx="93610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59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862" y="1412776"/>
            <a:ext cx="11344275" cy="1282055"/>
            <a:chOff x="423862" y="1412776"/>
            <a:chExt cx="11344275" cy="12820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412776"/>
              <a:ext cx="11344275" cy="533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2132856"/>
              <a:ext cx="5800725" cy="56197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2780928"/>
            <a:ext cx="2419350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9818" y="2780928"/>
            <a:ext cx="5486400" cy="2705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12402" y="2780928"/>
            <a:ext cx="552450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75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2025-10-29T06:08:49Z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