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858" y="3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3038475"/>
            <a:ext cx="10591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340768"/>
            <a:ext cx="9144860" cy="5272970"/>
            <a:chOff x="357187" y="1340768"/>
            <a:chExt cx="9144860" cy="52729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340768"/>
              <a:ext cx="9051181" cy="527297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97325" t="89035"/>
            <a:stretch/>
          </p:blipFill>
          <p:spPr>
            <a:xfrm>
              <a:off x="9281549" y="1373653"/>
              <a:ext cx="220498" cy="461646"/>
            </a:xfrm>
            <a:prstGeom prst="rect">
              <a:avLst/>
            </a:prstGeom>
          </p:spPr>
        </p:pic>
      </p:grp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3407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312"/>
            <a:ext cx="11563350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1409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0769277" cy="54995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61082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1600"/>
            <a:ext cx="11582400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3801232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6592" y="3801232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26393"/>
            <a:ext cx="11582400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25904" y="11247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0608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060848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40088" y="2060848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4376" y="3974992"/>
            <a:ext cx="30994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002056"/>
            <a:ext cx="15015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938160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4941168"/>
            <a:ext cx="2869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9135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324322"/>
            <a:ext cx="1158240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1450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5025368"/>
            <a:ext cx="23042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116205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9818315" cy="54120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8529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268761"/>
            <a:ext cx="10334320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9969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