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052762"/>
            <a:ext cx="70294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8600" y="1340768"/>
            <a:ext cx="11734800" cy="3257525"/>
            <a:chOff x="228600" y="1340768"/>
            <a:chExt cx="11734800" cy="3257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600" y="1340768"/>
              <a:ext cx="11734800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3140968"/>
              <a:ext cx="11582400" cy="1457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0768"/>
            <a:ext cx="118110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268760"/>
            <a:ext cx="117538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56792"/>
            <a:ext cx="1181100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2025-10-28T07:04:53Z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