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967037"/>
            <a:ext cx="103917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0413429" cy="544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3952" y="465313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571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253632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40770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4290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247353"/>
            <a:ext cx="91821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2412" y="1412776"/>
            <a:ext cx="11939588" cy="5203226"/>
            <a:chOff x="252412" y="1412776"/>
            <a:chExt cx="11939588" cy="52032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412776"/>
              <a:ext cx="1168717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15832" y="3098701"/>
              <a:ext cx="6176168" cy="351730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107209"/>
              <a:ext cx="427672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4077072"/>
              <a:ext cx="4743450" cy="6000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8509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340769"/>
            <a:ext cx="10668124" cy="534710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3165352"/>
            <a:ext cx="11521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12944" y="4067560"/>
            <a:ext cx="11521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196752"/>
            <a:ext cx="11534775" cy="5534565"/>
            <a:chOff x="328612" y="1196752"/>
            <a:chExt cx="11534775" cy="55345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196752"/>
              <a:ext cx="11534775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67608" y="2852937"/>
              <a:ext cx="7009036" cy="3878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99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510" y="2132856"/>
            <a:ext cx="7987704" cy="438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730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3501008"/>
            <a:ext cx="8037608" cy="3168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53790" y="34290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" y="1124744"/>
            <a:ext cx="110204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196752"/>
            <a:ext cx="114109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883" y="3068960"/>
            <a:ext cx="8352234" cy="3631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276872"/>
            <a:ext cx="86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2305654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733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64800" y="13883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07072" y="2375944"/>
            <a:ext cx="21972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268760"/>
            <a:ext cx="96678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1412776"/>
            <a:ext cx="11068050" cy="4464496"/>
            <a:chOff x="561975" y="1412776"/>
            <a:chExt cx="11068050" cy="4464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412776"/>
              <a:ext cx="11068050" cy="42291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456040" y="4941168"/>
              <a:ext cx="3600400" cy="93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1426512"/>
            <a:ext cx="1872208" cy="1318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725029"/>
            <a:ext cx="58197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556792"/>
            <a:ext cx="30765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68760"/>
            <a:ext cx="10906125" cy="5543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07720" y="117351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040" y="21450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95464" y="21450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45384" y="5985528"/>
            <a:ext cx="34786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9321874" cy="548345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2708920"/>
            <a:ext cx="11521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30752" y="2708920"/>
            <a:ext cx="9893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3328" y="4354840"/>
            <a:ext cx="53571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83264" y="5159512"/>
            <a:ext cx="8917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83264" y="5976376"/>
            <a:ext cx="50474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