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7237" y="2905125"/>
            <a:ext cx="10677525" cy="1047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80987" y="1357114"/>
            <a:ext cx="11630025" cy="5312246"/>
            <a:chOff x="280987" y="1340768"/>
            <a:chExt cx="11630025" cy="531224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80987" y="1340768"/>
              <a:ext cx="11630025" cy="25431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90587" y="4005064"/>
              <a:ext cx="11020425" cy="2647950"/>
            </a:xfrm>
            <a:prstGeom prst="rect">
              <a:avLst/>
            </a:prstGeom>
          </p:spPr>
        </p:pic>
      </p:grp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2567608" y="5806408"/>
            <a:ext cx="259228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555981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9625" y="1484784"/>
            <a:ext cx="10572750" cy="450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17551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340768"/>
            <a:ext cx="11582400" cy="1619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37888" y="3212976"/>
            <a:ext cx="4116224" cy="33608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725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450" y="1412776"/>
            <a:ext cx="11087100" cy="5191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40182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3412" y="1335655"/>
            <a:ext cx="9423028" cy="540571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752184" y="3573016"/>
            <a:ext cx="2448272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375768" y="4353304"/>
            <a:ext cx="90380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2254048" y="5960328"/>
            <a:ext cx="1249664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675184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8637" y="1412776"/>
            <a:ext cx="11134725" cy="35242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847528" y="3176021"/>
            <a:ext cx="4176464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96163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" y="1340768"/>
            <a:ext cx="11049000" cy="35814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775520" y="2204864"/>
            <a:ext cx="79208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366446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340768"/>
            <a:ext cx="10202738" cy="53188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76258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412776"/>
            <a:ext cx="11449050" cy="48863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488488" y="1390656"/>
            <a:ext cx="79208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8881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340768"/>
            <a:ext cx="11677650" cy="49339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271464" y="2312304"/>
            <a:ext cx="3240360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871864" y="5409792"/>
            <a:ext cx="2088232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330520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340768"/>
            <a:ext cx="11601450" cy="45434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632504" y="5164113"/>
            <a:ext cx="79208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6700" y="1233289"/>
            <a:ext cx="11658600" cy="5364063"/>
            <a:chOff x="266700" y="1196752"/>
            <a:chExt cx="11658600" cy="536406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66700" y="1196752"/>
              <a:ext cx="11658600" cy="18764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279576" y="3068960"/>
              <a:ext cx="7520368" cy="3491855"/>
            </a:xfrm>
            <a:prstGeom prst="rect">
              <a:avLst/>
            </a:prstGeom>
          </p:spPr>
        </p:pic>
      </p:grp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264352" y="1223361"/>
            <a:ext cx="1584176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215680" y="2220269"/>
            <a:ext cx="79208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794509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3" y="1354782"/>
            <a:ext cx="10524108" cy="5369268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312024" y="4015032"/>
            <a:ext cx="2808312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2639616" y="4930120"/>
            <a:ext cx="2088232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108118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57175" y="1340768"/>
            <a:ext cx="8935169" cy="5289313"/>
            <a:chOff x="257175" y="1340768"/>
            <a:chExt cx="11677650" cy="691276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57175" y="1340768"/>
              <a:ext cx="11677650" cy="50958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39416" y="6510461"/>
              <a:ext cx="11077575" cy="1743075"/>
            </a:xfrm>
            <a:prstGeom prst="rect">
              <a:avLst/>
            </a:prstGeom>
          </p:spPr>
        </p:pic>
      </p:grp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956310" y="4581128"/>
            <a:ext cx="995673" cy="5638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454146" y="5258728"/>
            <a:ext cx="2226030" cy="5597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326566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378118"/>
            <a:ext cx="10634786" cy="52912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02664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2475" y="1400763"/>
            <a:ext cx="10054220" cy="545723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38032" y="764705"/>
            <a:ext cx="4839827" cy="23042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58577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412776"/>
            <a:ext cx="9296400" cy="2228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81424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340768"/>
            <a:ext cx="8915400" cy="4486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11824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352550"/>
            <a:ext cx="8791575" cy="4152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96063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484784"/>
            <a:ext cx="10715625" cy="3581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0911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19475" y="1819275"/>
            <a:ext cx="5353050" cy="3219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71593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690687"/>
            <a:ext cx="10077450" cy="3476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26601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628800"/>
            <a:ext cx="9639300" cy="3457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50023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412776"/>
            <a:ext cx="11610975" cy="449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27473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340768"/>
            <a:ext cx="11506200" cy="16859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48137" y="3112470"/>
            <a:ext cx="3388023" cy="3412874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472264" y="2149418"/>
            <a:ext cx="2520280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840453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340768"/>
            <a:ext cx="11687175" cy="34766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984432" y="3079080"/>
            <a:ext cx="1800200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57552" y="3969096"/>
            <a:ext cx="973952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321111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38487" y="1838325"/>
            <a:ext cx="5915025" cy="3181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0484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1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2025-10-29T08:33:42Z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