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844824"/>
            <a:ext cx="10115550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87" y="3717032"/>
            <a:ext cx="107156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1" y="1266775"/>
            <a:ext cx="7992888" cy="5488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1885" y="3040410"/>
            <a:ext cx="2688229" cy="34994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56040" y="1233328"/>
            <a:ext cx="29523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91048" y="2159920"/>
            <a:ext cx="39410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1129"/>
            <a:ext cx="11620500" cy="5486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60096" y="5961472"/>
            <a:ext cx="403244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467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29309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4885"/>
            <a:ext cx="115157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610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30120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40769"/>
            <a:ext cx="9729539" cy="5281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8695" y="4221088"/>
            <a:ext cx="4294609" cy="24728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3429000"/>
            <a:ext cx="12961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71612"/>
            <a:ext cx="109537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5019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3789040"/>
            <a:ext cx="33123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9954" y="4725144"/>
            <a:ext cx="140415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86610" y="4725144"/>
            <a:ext cx="140415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3573016"/>
            <a:ext cx="10972800" cy="28479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1437160"/>
            <a:ext cx="20882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74240" y="2522248"/>
            <a:ext cx="11373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89500" y="452131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164" y="555763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260648"/>
            <a:ext cx="6600475" cy="633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4229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67608" y="4797152"/>
            <a:ext cx="280831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2776"/>
            <a:ext cx="11039475" cy="4705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44072" y="2348880"/>
            <a:ext cx="17281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07992" y="335813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68760"/>
            <a:ext cx="118110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4838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68408" y="232449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97336" y="334862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6328" y="436056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97336" y="436056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6056" y="5372496"/>
            <a:ext cx="7112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87735"/>
            <a:ext cx="11706225" cy="5381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40016" y="3093344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64552" y="3093344"/>
            <a:ext cx="97921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656" y="4044320"/>
            <a:ext cx="22240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4700" y="2285578"/>
            <a:ext cx="55626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052736"/>
            <a:ext cx="9794304" cy="5314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2600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67808" y="2240296"/>
            <a:ext cx="35283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12776"/>
            <a:ext cx="11029950" cy="4476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48328" y="4160128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2609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47928" y="3165352"/>
            <a:ext cx="25202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2025-10-29T07:00:17Z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