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33712"/>
            <a:ext cx="83153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196752"/>
            <a:ext cx="11630025" cy="5400600"/>
            <a:chOff x="280987" y="1196752"/>
            <a:chExt cx="116300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196752"/>
              <a:ext cx="1163002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68350" y="4110954"/>
              <a:ext cx="8455297" cy="2486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2996952"/>
            <a:ext cx="10553700" cy="3114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4797152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5479904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16992" y="4797152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16992" y="5479904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397648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43968" y="3373008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5952" y="4384944"/>
            <a:ext cx="26623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667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29309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57012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692" y="33486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73016"/>
            <a:ext cx="3201144" cy="3121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170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2487" y="1340768"/>
            <a:ext cx="10487025" cy="3727648"/>
            <a:chOff x="852487" y="1340768"/>
            <a:chExt cx="10487025" cy="3727648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340768"/>
              <a:ext cx="9398508" cy="1638300"/>
              <a:chOff x="983432" y="1340768"/>
              <a:chExt cx="9398508" cy="16383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340768"/>
                <a:ext cx="6991350" cy="1638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62590" y="2340893"/>
                <a:ext cx="2419350" cy="6381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000" y="3356992"/>
              <a:ext cx="33623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2487" y="4373091"/>
              <a:ext cx="104870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27795"/>
            <a:ext cx="11706225" cy="5125541"/>
            <a:chOff x="242887" y="1268760"/>
            <a:chExt cx="11706225" cy="5125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268760"/>
              <a:ext cx="117062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013176"/>
              <a:ext cx="10972800" cy="1381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4927488"/>
            <a:ext cx="1296144" cy="130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110615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240869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9411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972568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40944" y="3972312"/>
            <a:ext cx="18234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3972312"/>
            <a:ext cx="810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1472" y="4959864"/>
            <a:ext cx="810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3212976"/>
            <a:ext cx="5105400" cy="3476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48885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83432" y="1268760"/>
            <a:ext cx="10829925" cy="1426071"/>
            <a:chOff x="983432" y="1268760"/>
            <a:chExt cx="10829925" cy="1426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268760"/>
              <a:ext cx="58102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93682" y="1292381"/>
              <a:ext cx="50196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512" y="2132856"/>
              <a:ext cx="2409825" cy="56197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57904" y="2996952"/>
            <a:ext cx="10955465" cy="1316343"/>
            <a:chOff x="957904" y="2996952"/>
            <a:chExt cx="10955465" cy="131634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7904" y="2996952"/>
              <a:ext cx="5810250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93669" y="3011048"/>
              <a:ext cx="5219700" cy="5619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03512" y="3760845"/>
              <a:ext cx="56197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9" y="1268760"/>
            <a:ext cx="10519227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5362" y="3945248"/>
            <a:ext cx="191879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0136" y="57698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76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20486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06144" y="3143648"/>
            <a:ext cx="3538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8995" y="1268760"/>
            <a:ext cx="62243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64531" y="2231928"/>
            <a:ext cx="242338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5131664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2433080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3224" y="4335032"/>
            <a:ext cx="2233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130533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6816" y="2292888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92888"/>
            <a:ext cx="9719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8984" y="3292632"/>
            <a:ext cx="9719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29263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735" y="3285166"/>
            <a:ext cx="7508527" cy="3222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563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1376200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76200"/>
            <a:ext cx="1274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2363752"/>
            <a:ext cx="1274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363752"/>
            <a:ext cx="2066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16" y="3351304"/>
            <a:ext cx="1274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305336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80968" y="3280440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1412776"/>
            <a:ext cx="33810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2409840"/>
            <a:ext cx="38164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340690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8328" y="439445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40871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93546"/>
            <a:ext cx="10626402" cy="537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4680545"/>
            <a:chOff x="304800" y="1340768"/>
            <a:chExt cx="11582400" cy="4680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221088"/>
              <a:ext cx="11039475" cy="1800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515206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5152064"/>
            <a:ext cx="9224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2025-10-29T07:15:44Z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