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3014662"/>
            <a:ext cx="97250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25050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1296" y="35779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034" y="3356992"/>
            <a:ext cx="4815930" cy="3288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83880" y="2373848"/>
            <a:ext cx="212853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12776"/>
            <a:ext cx="11620500" cy="5235277"/>
            <a:chOff x="285750" y="1412776"/>
            <a:chExt cx="11620500" cy="52352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12776"/>
              <a:ext cx="1162050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17204" y="3284984"/>
              <a:ext cx="8557592" cy="3363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4" y="2397648"/>
            <a:ext cx="176419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2289064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126876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06016" y="4402104"/>
            <a:ext cx="32739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44744" y="22780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53544" y="54097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7787"/>
            <a:ext cx="11563350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939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2276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98302"/>
            <a:ext cx="9445501" cy="521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412776"/>
            <a:ext cx="10169401" cy="5249259"/>
            <a:chOff x="319087" y="1412776"/>
            <a:chExt cx="11578605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4442" y="4560515"/>
              <a:ext cx="10763250" cy="28289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169051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4355"/>
            <a:ext cx="10025385" cy="53970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1125"/>
            <a:ext cx="1172527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531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3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2385456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90856" y="462878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40768"/>
            <a:ext cx="103536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40768"/>
            <a:ext cx="11610975" cy="5276506"/>
            <a:chOff x="290512" y="1340768"/>
            <a:chExt cx="11610975" cy="52765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5988624"/>
              <a:ext cx="1132522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340768"/>
            <a:ext cx="9628386" cy="53918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3465576"/>
            <a:ext cx="29523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2469656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0116443" cy="548632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4030592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60824" y="594473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556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0"/>
            <a:ext cx="10197976" cy="543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8837439" cy="543367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026004"/>
            <a:ext cx="9001000" cy="274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2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10297144" cy="61144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420887"/>
            <a:ext cx="10513168" cy="4314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933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962" y="2348880"/>
            <a:ext cx="44100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12776"/>
            <a:ext cx="103917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2960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4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9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56792"/>
            <a:ext cx="101727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9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33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8052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9"/>
            <a:ext cx="10111680" cy="536351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312" y="1340768"/>
            <a:ext cx="11763375" cy="4872310"/>
            <a:chOff x="214312" y="1340768"/>
            <a:chExt cx="11763375" cy="4872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312" y="1340768"/>
              <a:ext cx="11763375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8362" y="4555728"/>
              <a:ext cx="11020425" cy="16573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85599" y="23610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591" y="34339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85599" y="34583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591" y="4458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289064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06568" y="5519944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2025-10-29T08:15:17Z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