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2990850"/>
            <a:ext cx="63341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60848"/>
            <a:ext cx="504056" cy="164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4127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2776"/>
            <a:ext cx="11782425" cy="4619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3732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43062"/>
            <a:ext cx="11039475" cy="3571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786" y="2420888"/>
            <a:ext cx="48958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33075"/>
            <a:ext cx="11181705" cy="5304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5819744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2733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166" y="4163332"/>
            <a:ext cx="4369668" cy="24106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1449247"/>
            <a:ext cx="936104" cy="61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1369841"/>
            <a:ext cx="3679625" cy="67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6064" y="2345201"/>
            <a:ext cx="11122561" cy="67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3268142"/>
            <a:ext cx="33123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733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4127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8"/>
            <a:ext cx="1178242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3717032"/>
            <a:ext cx="1159192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530120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14475"/>
            <a:ext cx="111728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471612"/>
            <a:ext cx="8474546" cy="5122354"/>
            <a:chOff x="285750" y="1471612"/>
            <a:chExt cx="11620500" cy="70238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71612"/>
              <a:ext cx="11620500" cy="3914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5733256"/>
              <a:ext cx="11439525" cy="27622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2924944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6225" y="1556792"/>
            <a:ext cx="11639550" cy="4890839"/>
            <a:chOff x="276225" y="1556792"/>
            <a:chExt cx="11639550" cy="48908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556792"/>
              <a:ext cx="11639550" cy="3876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5733256"/>
              <a:ext cx="1156335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8542362" cy="551989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112474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68760"/>
            <a:ext cx="10972308" cy="54726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4988792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5942816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9536" y="332656"/>
            <a:ext cx="8928992" cy="6089891"/>
            <a:chOff x="280987" y="-194640"/>
            <a:chExt cx="11647661" cy="79441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9116" b="9116"/>
            <a:stretch/>
          </p:blipFill>
          <p:spPr>
            <a:xfrm>
              <a:off x="280987" y="-171400"/>
              <a:ext cx="11630025" cy="7920880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>
              <a:off x="335360" y="-194640"/>
              <a:ext cx="11575652" cy="232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35360" y="7730160"/>
              <a:ext cx="1159328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146154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64704"/>
            <a:ext cx="9280717" cy="56886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72784" y="20132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5534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32856"/>
            <a:ext cx="9204151" cy="44589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3952" y="4472544"/>
            <a:ext cx="792088" cy="50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60976" y="3033888"/>
            <a:ext cx="1287352" cy="50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722495" cy="53652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21087"/>
            <a:ext cx="441463" cy="144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725844" cy="516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80928"/>
            <a:ext cx="504056" cy="1649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07320" y="1689760"/>
            <a:ext cx="9361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07320" y="2591968"/>
            <a:ext cx="11045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32888" y="1689760"/>
            <a:ext cx="12915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24479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2025-10-29T07:39:02Z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