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995612"/>
            <a:ext cx="71151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77" y="1340768"/>
            <a:ext cx="851535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212180"/>
            <a:ext cx="2743200" cy="2828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3429000"/>
            <a:ext cx="2619375" cy="27813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369184"/>
            <a:ext cx="27363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97260"/>
            <a:ext cx="11334750" cy="5372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7925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248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25847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4552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6369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48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3648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2801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389881"/>
            <a:ext cx="11325225" cy="5248275"/>
            <a:chOff x="433387" y="1389881"/>
            <a:chExt cx="11325225" cy="5248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487" y="3933056"/>
              <a:ext cx="1048702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1389881"/>
              <a:ext cx="11325225" cy="25431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35699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543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8884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212976"/>
            <a:ext cx="569595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325498"/>
            <a:ext cx="114395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4136888"/>
            <a:ext cx="11765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2680" y="5514584"/>
            <a:ext cx="11765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484784"/>
            <a:ext cx="11366102" cy="1852414"/>
            <a:chOff x="335360" y="1484784"/>
            <a:chExt cx="11366102" cy="18524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16330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2060848"/>
              <a:ext cx="11210925" cy="127635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9" y="142041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8031" y="2749342"/>
            <a:ext cx="11948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248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59" y="3369184"/>
            <a:ext cx="24127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1415" y="4039744"/>
            <a:ext cx="622671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966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980" y="2204864"/>
            <a:ext cx="4543425" cy="2238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23144" y="1412776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12" y="3164235"/>
            <a:ext cx="7115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60848"/>
            <a:ext cx="24384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975" y="2752353"/>
            <a:ext cx="72580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049" y="4656408"/>
            <a:ext cx="5511899" cy="2057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3799" y="2037608"/>
            <a:ext cx="20210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14199" y="2720360"/>
            <a:ext cx="99336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406488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2754085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87" y="980728"/>
            <a:ext cx="26384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08204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340768"/>
            <a:ext cx="10696575" cy="5286375"/>
            <a:chOff x="747712" y="1340768"/>
            <a:chExt cx="10696575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340768"/>
              <a:ext cx="8001000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7712" y="3255293"/>
              <a:ext cx="10696575" cy="3371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8040" y="3255293"/>
            <a:ext cx="10964584" cy="3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737" y="3501008"/>
            <a:ext cx="2676525" cy="2276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7" y="2768028"/>
            <a:ext cx="111000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3283868"/>
            <a:ext cx="34099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8191500" cy="4067175"/>
            <a:chOff x="983432" y="1340768"/>
            <a:chExt cx="8191500" cy="4067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745807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550693"/>
              <a:ext cx="8191500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4678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692696"/>
            <a:ext cx="62007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102771"/>
            <a:ext cx="1066800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636912"/>
            <a:ext cx="4581525" cy="3314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2641104"/>
            <a:ext cx="7018759" cy="34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076" y="1506855"/>
            <a:ext cx="45243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76" y="2668905"/>
            <a:ext cx="106394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99532"/>
            <a:ext cx="113061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607" y="4694557"/>
            <a:ext cx="4170784" cy="19748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016112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687" y="3283868"/>
            <a:ext cx="2714625" cy="2419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70743" y="2661296"/>
            <a:ext cx="130698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100" y="1340768"/>
            <a:ext cx="11353800" cy="5340269"/>
            <a:chOff x="419100" y="1340768"/>
            <a:chExt cx="11353800" cy="5340269"/>
          </a:xfrm>
        </p:grpSpPr>
        <p:grpSp>
          <p:nvGrpSpPr>
            <p:cNvPr id="4" name="组合 3"/>
            <p:cNvGrpSpPr/>
            <p:nvPr/>
          </p:nvGrpSpPr>
          <p:grpSpPr>
            <a:xfrm>
              <a:off x="419100" y="1340768"/>
              <a:ext cx="11353800" cy="3240360"/>
              <a:chOff x="419100" y="1412776"/>
              <a:chExt cx="11353800" cy="324036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9100" y="1412776"/>
                <a:ext cx="11353800" cy="1847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3405361"/>
                <a:ext cx="10858500" cy="1247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2900" y="4023562"/>
              <a:ext cx="3886200" cy="26574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3345545"/>
            <a:ext cx="22322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2692365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7" y="2996952"/>
            <a:ext cx="3133725" cy="2085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200110"/>
            <a:ext cx="14401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64382"/>
            <a:ext cx="11353800" cy="3360762"/>
            <a:chOff x="419100" y="1268760"/>
            <a:chExt cx="11353800" cy="33607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2600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77072"/>
              <a:ext cx="5905500" cy="5524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12926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2025-10-29T06:18:47Z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