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48000"/>
            <a:ext cx="6610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34290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587" y="2067716"/>
            <a:ext cx="4314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407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05818"/>
            <a:ext cx="115824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076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2348880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72992" y="4263024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1571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57350"/>
            <a:ext cx="104108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3037"/>
            <a:ext cx="1171575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66707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8737"/>
            <a:ext cx="11658600" cy="4200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2828552"/>
            <a:ext cx="31683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828552"/>
            <a:ext cx="1818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4808" y="3767336"/>
            <a:ext cx="10227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1484" y="4692499"/>
            <a:ext cx="16201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97406"/>
            <a:ext cx="6207050" cy="2543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4657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400"/>
          <a:stretch/>
        </p:blipFill>
        <p:spPr>
          <a:xfrm>
            <a:off x="223837" y="1340769"/>
            <a:ext cx="11744325" cy="39604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3134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63968" y="33863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268760"/>
            <a:ext cx="11744325" cy="4095353"/>
            <a:chOff x="223837" y="1268760"/>
            <a:chExt cx="11744325" cy="4095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512" y="2420888"/>
              <a:ext cx="100869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1458"/>
            <a:stretch/>
          </p:blipFill>
          <p:spPr>
            <a:xfrm>
              <a:off x="223837" y="1268760"/>
              <a:ext cx="11744325" cy="934269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1375854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262" y="1366837"/>
            <a:ext cx="11801475" cy="4946303"/>
            <a:chOff x="195262" y="1366837"/>
            <a:chExt cx="11801475" cy="49463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262" y="1366837"/>
              <a:ext cx="11801475" cy="4124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5589240"/>
              <a:ext cx="11496675" cy="723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83360" y="4557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48184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971" y="3152619"/>
            <a:ext cx="3717205" cy="358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3623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177752"/>
            <a:ext cx="45053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33525"/>
            <a:ext cx="113919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653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28095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86856" y="2217056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3140968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47544" y="407975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28762"/>
            <a:ext cx="11182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20894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12952" y="2135536"/>
            <a:ext cx="15236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3086512"/>
            <a:ext cx="8046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320" y="4013104"/>
            <a:ext cx="8046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399291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70560" y="4919502"/>
            <a:ext cx="1533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824" y="4919502"/>
            <a:ext cx="8638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672" y="5870478"/>
            <a:ext cx="8638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5419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57332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32129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5440" y="4151760"/>
            <a:ext cx="25945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40768"/>
            <a:ext cx="102298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197337"/>
            <a:ext cx="3803227" cy="362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2025-10-29T06:34:20Z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